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2" r:id="rId3"/>
  </p:sldMasterIdLst>
  <p:notesMasterIdLst>
    <p:notesMasterId r:id="rId23"/>
  </p:notesMasterIdLst>
  <p:sldIdLst>
    <p:sldId id="256" r:id="rId4"/>
    <p:sldId id="309" r:id="rId5"/>
    <p:sldId id="259" r:id="rId6"/>
    <p:sldId id="292" r:id="rId7"/>
    <p:sldId id="291" r:id="rId8"/>
    <p:sldId id="293" r:id="rId9"/>
    <p:sldId id="294" r:id="rId10"/>
    <p:sldId id="311" r:id="rId11"/>
    <p:sldId id="312" r:id="rId12"/>
    <p:sldId id="296" r:id="rId13"/>
    <p:sldId id="313" r:id="rId14"/>
    <p:sldId id="318" r:id="rId15"/>
    <p:sldId id="310" r:id="rId16"/>
    <p:sldId id="302" r:id="rId17"/>
    <p:sldId id="303" r:id="rId18"/>
    <p:sldId id="315" r:id="rId19"/>
    <p:sldId id="316" r:id="rId20"/>
    <p:sldId id="317" r:id="rId21"/>
    <p:sldId id="306" r:id="rId2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1AAA5"/>
    <a:srgbClr val="37A9B5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סגנון ביניים 2 - הדגשה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670" autoAdjust="0"/>
    <p:restoredTop sz="93099" autoAdjust="0"/>
  </p:normalViewPr>
  <p:slideViewPr>
    <p:cSldViewPr snapToGrid="0">
      <p:cViewPr varScale="1">
        <p:scale>
          <a:sx n="60" d="100"/>
          <a:sy n="60" d="100"/>
        </p:scale>
        <p:origin x="936" y="28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5B42D5-E2CF-4014-9568-EB4B9DF2F5A1}" type="doc">
      <dgm:prSet loTypeId="urn:microsoft.com/office/officeart/2008/layout/PictureAccentList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he-IL"/>
        </a:p>
      </dgm:t>
    </dgm:pt>
    <dgm:pt modelId="{32B4FCB5-A648-427D-BEEE-4F6D6FC9D153}">
      <dgm:prSet phldrT="[טקסט]" custT="1"/>
      <dgm:spPr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42240" tIns="142240" rIns="142240" bIns="142240" numCol="1" spcCol="1270" anchor="ctr" anchorCtr="0"/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קידום יכולות ומוכנות – בשלב ההערכות </a:t>
          </a:r>
        </a:p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(פורום מרחבי, מתקן אימון, מיפוי יכולות, הדרכות, מכרזי מדף)</a:t>
          </a:r>
        </a:p>
      </dgm:t>
    </dgm:pt>
    <dgm:pt modelId="{98B0865E-E40C-4BBA-A340-C63D778DAE53}" type="parTrans" cxnId="{C447A003-02F8-4212-9FBA-B51460AF942A}">
      <dgm:prSet/>
      <dgm:spPr/>
      <dgm:t>
        <a:bodyPr/>
        <a:lstStyle/>
        <a:p>
          <a:pPr rtl="1"/>
          <a:endParaRPr lang="he-IL"/>
        </a:p>
      </dgm:t>
    </dgm:pt>
    <dgm:pt modelId="{377AEE37-34F9-42E0-B0E0-BBAD3E0FB51F}" type="sibTrans" cxnId="{C447A003-02F8-4212-9FBA-B51460AF942A}">
      <dgm:prSet/>
      <dgm:spPr/>
      <dgm:t>
        <a:bodyPr/>
        <a:lstStyle/>
        <a:p>
          <a:pPr rtl="1"/>
          <a:endParaRPr lang="he-IL"/>
        </a:p>
      </dgm:t>
    </dgm:pt>
    <dgm:pt modelId="{60ACAD8E-A6F6-4E65-A43A-D14370E5ED6E}">
      <dgm:prSet phldrT="[טקסט]" custT="1"/>
      <dgm:spPr/>
      <dgm:t>
        <a:bodyPr/>
        <a:lstStyle/>
        <a:p>
          <a:pPr rtl="1">
            <a:buFont typeface="Symbol" panose="05050102010706020507" pitchFamily="18" charset="2"/>
            <a:buChar char=""/>
          </a:pPr>
          <a:r>
            <a:rPr lang="he-IL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יתירות – משאבים, כוח אדם, אמצעים , ציוד</a:t>
          </a:r>
          <a:endParaRPr lang="he-IL" sz="2000" b="1" dirty="0"/>
        </a:p>
      </dgm:t>
    </dgm:pt>
    <dgm:pt modelId="{1EDEC997-0104-4C4A-AB8B-1E018D51292F}" type="parTrans" cxnId="{13B063BB-0595-4EE2-B97F-5E20F03E88C5}">
      <dgm:prSet/>
      <dgm:spPr/>
      <dgm:t>
        <a:bodyPr/>
        <a:lstStyle/>
        <a:p>
          <a:pPr rtl="1"/>
          <a:endParaRPr lang="he-IL"/>
        </a:p>
      </dgm:t>
    </dgm:pt>
    <dgm:pt modelId="{6DECBBAB-53D7-446D-A1CE-000B2F10F796}" type="sibTrans" cxnId="{13B063BB-0595-4EE2-B97F-5E20F03E88C5}">
      <dgm:prSet/>
      <dgm:spPr/>
      <dgm:t>
        <a:bodyPr/>
        <a:lstStyle/>
        <a:p>
          <a:pPr rtl="1"/>
          <a:endParaRPr lang="he-IL"/>
        </a:p>
      </dgm:t>
    </dgm:pt>
    <dgm:pt modelId="{7184D123-95B7-4828-BFE7-D2AAF6E357BD}">
      <dgm:prSet phldrT="[טקסט]" custT="1"/>
      <dgm:spPr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42240" tIns="142240" rIns="142240" bIns="142240" numCol="1" spcCol="1270" anchor="ctr" anchorCtr="0"/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הגדרת שיטת הסיוע ההדדי </a:t>
          </a:r>
        </a:p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בהתמודדות, שיתוף פעולה, מידע , משאבים</a:t>
          </a:r>
        </a:p>
      </dgm:t>
    </dgm:pt>
    <dgm:pt modelId="{5B0C76B9-7642-48EC-81BC-53186F078937}" type="parTrans" cxnId="{C04A8ED7-185F-46EF-9B8D-A63BBE9DEE0F}">
      <dgm:prSet/>
      <dgm:spPr/>
      <dgm:t>
        <a:bodyPr/>
        <a:lstStyle/>
        <a:p>
          <a:pPr rtl="1"/>
          <a:endParaRPr lang="he-IL"/>
        </a:p>
      </dgm:t>
    </dgm:pt>
    <dgm:pt modelId="{96CF6FBF-B99C-4343-8B66-216FDD2BFC73}" type="sibTrans" cxnId="{C04A8ED7-185F-46EF-9B8D-A63BBE9DEE0F}">
      <dgm:prSet/>
      <dgm:spPr/>
      <dgm:t>
        <a:bodyPr/>
        <a:lstStyle/>
        <a:p>
          <a:pPr rtl="1"/>
          <a:endParaRPr lang="he-IL"/>
        </a:p>
      </dgm:t>
    </dgm:pt>
    <dgm:pt modelId="{37B1C266-97BC-4B40-9BD4-C89CED0CF91C}">
      <dgm:prSet phldrT="[טקסט]" custT="1"/>
      <dgm:spPr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42240" tIns="142240" rIns="142240" bIns="142240" numCol="1" spcCol="1270" anchor="ctr" anchorCtr="0"/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יכולת תגובה מהירה בעת התרחשות אירוע – </a:t>
          </a:r>
        </a:p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כוחות סיוע באירועים ללא התרעה</a:t>
          </a:r>
        </a:p>
      </dgm:t>
    </dgm:pt>
    <dgm:pt modelId="{2E6DA529-B77B-4A25-A374-B32116F2D9A2}" type="parTrans" cxnId="{D8F2A718-F34B-4E56-B35F-4CFC576B5C85}">
      <dgm:prSet/>
      <dgm:spPr/>
      <dgm:t>
        <a:bodyPr/>
        <a:lstStyle/>
        <a:p>
          <a:pPr rtl="1"/>
          <a:endParaRPr lang="he-IL"/>
        </a:p>
      </dgm:t>
    </dgm:pt>
    <dgm:pt modelId="{DC998A7F-385E-4C53-8493-D4E0019F57B9}" type="sibTrans" cxnId="{D8F2A718-F34B-4E56-B35F-4CFC576B5C85}">
      <dgm:prSet/>
      <dgm:spPr/>
      <dgm:t>
        <a:bodyPr/>
        <a:lstStyle/>
        <a:p>
          <a:pPr rtl="1"/>
          <a:endParaRPr lang="he-IL"/>
        </a:p>
      </dgm:t>
    </dgm:pt>
    <dgm:pt modelId="{9431EE58-4F2E-4882-8780-A38A816BF8AF}">
      <dgm:prSet phldrT="[טקסט]" custT="1"/>
      <dgm:spPr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42240" tIns="142240" rIns="142240" bIns="142240" numCol="1" spcCol="1270" anchor="ctr" anchorCtr="0"/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גיוס מקורות למימוש</a:t>
          </a:r>
        </a:p>
      </dgm:t>
    </dgm:pt>
    <dgm:pt modelId="{0AF2657E-8BF2-40F6-BEAE-61D66B3A46A9}" type="parTrans" cxnId="{FA2EC6F5-5B57-4362-ABF7-250084618FC6}">
      <dgm:prSet/>
      <dgm:spPr/>
      <dgm:t>
        <a:bodyPr/>
        <a:lstStyle/>
        <a:p>
          <a:pPr rtl="1"/>
          <a:endParaRPr lang="he-IL"/>
        </a:p>
      </dgm:t>
    </dgm:pt>
    <dgm:pt modelId="{7494B4C2-458A-4534-9677-23C3A85F5771}" type="sibTrans" cxnId="{FA2EC6F5-5B57-4362-ABF7-250084618FC6}">
      <dgm:prSet/>
      <dgm:spPr/>
      <dgm:t>
        <a:bodyPr/>
        <a:lstStyle/>
        <a:p>
          <a:pPr rtl="1"/>
          <a:endParaRPr lang="he-IL"/>
        </a:p>
      </dgm:t>
    </dgm:pt>
    <dgm:pt modelId="{7A690390-DBF1-4C48-AB25-23FD9E894693}">
      <dgm:prSet phldrT="[טקסט]" custT="1"/>
      <dgm:spPr/>
      <dgm:t>
        <a:bodyPr/>
        <a:lstStyle/>
        <a:p>
          <a:pPr rtl="1">
            <a:buFont typeface="Symbol" panose="05050102010706020507" pitchFamily="18" charset="2"/>
            <a:buChar char=""/>
          </a:pPr>
          <a:r>
            <a:rPr lang="he-IL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הישגים נדרשים</a:t>
          </a:r>
          <a:endParaRPr lang="he-IL" sz="4400" b="1" dirty="0"/>
        </a:p>
      </dgm:t>
    </dgm:pt>
    <dgm:pt modelId="{0525F890-4D22-4C76-8063-E5D0FE620F90}" type="sibTrans" cxnId="{F0DDBAFD-B332-4512-892C-304C626E2B26}">
      <dgm:prSet/>
      <dgm:spPr/>
      <dgm:t>
        <a:bodyPr/>
        <a:lstStyle/>
        <a:p>
          <a:pPr rtl="1"/>
          <a:endParaRPr lang="he-IL"/>
        </a:p>
      </dgm:t>
    </dgm:pt>
    <dgm:pt modelId="{1F544727-CDD0-4E87-9AFA-C06ACF76C523}" type="parTrans" cxnId="{F0DDBAFD-B332-4512-892C-304C626E2B26}">
      <dgm:prSet/>
      <dgm:spPr/>
      <dgm:t>
        <a:bodyPr/>
        <a:lstStyle/>
        <a:p>
          <a:pPr rtl="1"/>
          <a:endParaRPr lang="he-IL"/>
        </a:p>
      </dgm:t>
    </dgm:pt>
    <dgm:pt modelId="{922CDA0F-4E4D-41F5-B636-8CE85917E93E}" type="pres">
      <dgm:prSet presAssocID="{9B5B42D5-E2CF-4014-9568-EB4B9DF2F5A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C82AB45-87C5-4D70-9DD0-3A1C56D3723A}" type="pres">
      <dgm:prSet presAssocID="{7A690390-DBF1-4C48-AB25-23FD9E894693}" presName="root" presStyleCnt="0">
        <dgm:presLayoutVars>
          <dgm:chMax/>
          <dgm:chPref val="4"/>
        </dgm:presLayoutVars>
      </dgm:prSet>
      <dgm:spPr/>
    </dgm:pt>
    <dgm:pt modelId="{B7369C8C-BFF7-40F0-8054-A84529CEB55A}" type="pres">
      <dgm:prSet presAssocID="{7A690390-DBF1-4C48-AB25-23FD9E894693}" presName="rootComposite" presStyleCnt="0">
        <dgm:presLayoutVars/>
      </dgm:prSet>
      <dgm:spPr/>
    </dgm:pt>
    <dgm:pt modelId="{D036C600-860C-458D-BF23-A33D7BE85434}" type="pres">
      <dgm:prSet presAssocID="{7A690390-DBF1-4C48-AB25-23FD9E894693}" presName="rootText" presStyleLbl="node0" presStyleIdx="0" presStyleCnt="1" custScaleX="99617">
        <dgm:presLayoutVars>
          <dgm:chMax/>
          <dgm:chPref val="4"/>
        </dgm:presLayoutVars>
      </dgm:prSet>
      <dgm:spPr/>
    </dgm:pt>
    <dgm:pt modelId="{C8D729F4-9904-4B23-99B8-3E8E6F64C3F6}" type="pres">
      <dgm:prSet presAssocID="{7A690390-DBF1-4C48-AB25-23FD9E894693}" presName="childShape" presStyleCnt="0">
        <dgm:presLayoutVars>
          <dgm:chMax val="0"/>
          <dgm:chPref val="0"/>
        </dgm:presLayoutVars>
      </dgm:prSet>
      <dgm:spPr/>
    </dgm:pt>
    <dgm:pt modelId="{502D43FF-5018-45D5-9AD2-BB7189562DB4}" type="pres">
      <dgm:prSet presAssocID="{32B4FCB5-A648-427D-BEEE-4F6D6FC9D153}" presName="childComposite" presStyleCnt="0">
        <dgm:presLayoutVars>
          <dgm:chMax val="0"/>
          <dgm:chPref val="0"/>
        </dgm:presLayoutVars>
      </dgm:prSet>
      <dgm:spPr/>
    </dgm:pt>
    <dgm:pt modelId="{BE045E84-E361-47BD-A702-D41E0BF4DE0D}" type="pres">
      <dgm:prSet presAssocID="{32B4FCB5-A648-427D-BEEE-4F6D6FC9D153}" presName="Image" presStyleLbl="node1" presStyleIdx="0" presStyleCnt="5" custScaleX="141782" custLinFactX="-48365" custLinFactNeighborX="-100000" custLinFactNeighborY="-49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אזור בנייה"/>
        </a:ext>
      </dgm:extLst>
    </dgm:pt>
    <dgm:pt modelId="{648EA92C-A6A7-4CBC-A945-21EE63690D04}" type="pres">
      <dgm:prSet presAssocID="{32B4FCB5-A648-427D-BEEE-4F6D6FC9D153}" presName="childText" presStyleLbl="lnNode1" presStyleIdx="0" presStyleCnt="5" custScaleX="120547" custLinFactNeighborX="-6115" custLinFactNeighborY="-497">
        <dgm:presLayoutVars>
          <dgm:chMax val="0"/>
          <dgm:chPref val="0"/>
          <dgm:bulletEnabled val="1"/>
        </dgm:presLayoutVars>
      </dgm:prSet>
      <dgm:spPr>
        <a:xfrm>
          <a:off x="2022228" y="1091735"/>
          <a:ext cx="6300702" cy="929048"/>
        </a:xfrm>
        <a:prstGeom prst="roundRect">
          <a:avLst>
            <a:gd name="adj" fmla="val 16670"/>
          </a:avLst>
        </a:prstGeom>
      </dgm:spPr>
    </dgm:pt>
    <dgm:pt modelId="{8892D7F5-E78B-4843-9840-7629A51E52AA}" type="pres">
      <dgm:prSet presAssocID="{60ACAD8E-A6F6-4E65-A43A-D14370E5ED6E}" presName="childComposite" presStyleCnt="0">
        <dgm:presLayoutVars>
          <dgm:chMax val="0"/>
          <dgm:chPref val="0"/>
        </dgm:presLayoutVars>
      </dgm:prSet>
      <dgm:spPr/>
    </dgm:pt>
    <dgm:pt modelId="{02E77AF9-BB2C-4DD9-ACBB-07DD65F79A63}" type="pres">
      <dgm:prSet presAssocID="{60ACAD8E-A6F6-4E65-A43A-D14370E5ED6E}" presName="Image" presStyleLbl="node1" presStyleIdx="1" presStyleCnt="5" custScaleX="141782" custLinFactX="-48365" custLinFactNeighborX="-100000" custLinFactNeighborY="-49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אדם במדים צבאיים עם אתחול"/>
        </a:ext>
      </dgm:extLst>
    </dgm:pt>
    <dgm:pt modelId="{3960FFA8-FB27-4704-BF90-2C273D29EB1D}" type="pres">
      <dgm:prSet presAssocID="{60ACAD8E-A6F6-4E65-A43A-D14370E5ED6E}" presName="childText" presStyleLbl="lnNode1" presStyleIdx="1" presStyleCnt="5" custScaleX="120547" custLinFactNeighborX="-6115" custLinFactNeighborY="-497">
        <dgm:presLayoutVars>
          <dgm:chMax val="0"/>
          <dgm:chPref val="0"/>
          <dgm:bulletEnabled val="1"/>
        </dgm:presLayoutVars>
      </dgm:prSet>
      <dgm:spPr/>
    </dgm:pt>
    <dgm:pt modelId="{02890BF2-2864-4ED9-8C0B-F0F771554207}" type="pres">
      <dgm:prSet presAssocID="{7184D123-95B7-4828-BFE7-D2AAF6E357BD}" presName="childComposite" presStyleCnt="0">
        <dgm:presLayoutVars>
          <dgm:chMax val="0"/>
          <dgm:chPref val="0"/>
        </dgm:presLayoutVars>
      </dgm:prSet>
      <dgm:spPr/>
    </dgm:pt>
    <dgm:pt modelId="{12DC3FCC-75EC-4D64-90FB-78804C49E949}" type="pres">
      <dgm:prSet presAssocID="{7184D123-95B7-4828-BFE7-D2AAF6E357BD}" presName="Image" presStyleLbl="node1" presStyleIdx="2" presStyleCnt="5" custScaleX="141782" custLinFactX="-48365" custLinFactNeighborX="-100000" custLinFactNeighborY="-49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קבוצת צניחה חופשית בשקיעה"/>
        </a:ext>
      </dgm:extLst>
    </dgm:pt>
    <dgm:pt modelId="{DD0620FA-4D31-4D56-90A3-5BC74A7B93A7}" type="pres">
      <dgm:prSet presAssocID="{7184D123-95B7-4828-BFE7-D2AAF6E357BD}" presName="childText" presStyleLbl="lnNode1" presStyleIdx="2" presStyleCnt="5" custScaleX="120547" custLinFactNeighborX="-6115" custLinFactNeighborY="-497">
        <dgm:presLayoutVars>
          <dgm:chMax val="0"/>
          <dgm:chPref val="0"/>
          <dgm:bulletEnabled val="1"/>
        </dgm:presLayoutVars>
      </dgm:prSet>
      <dgm:spPr>
        <a:xfrm>
          <a:off x="2022228" y="3172803"/>
          <a:ext cx="6300702" cy="929048"/>
        </a:xfrm>
        <a:prstGeom prst="roundRect">
          <a:avLst>
            <a:gd name="adj" fmla="val 16670"/>
          </a:avLst>
        </a:prstGeom>
      </dgm:spPr>
    </dgm:pt>
    <dgm:pt modelId="{0A4C4FCB-905C-404D-8191-3863DA9FD587}" type="pres">
      <dgm:prSet presAssocID="{37B1C266-97BC-4B40-9BD4-C89CED0CF91C}" presName="childComposite" presStyleCnt="0">
        <dgm:presLayoutVars>
          <dgm:chMax val="0"/>
          <dgm:chPref val="0"/>
        </dgm:presLayoutVars>
      </dgm:prSet>
      <dgm:spPr/>
    </dgm:pt>
    <dgm:pt modelId="{0084C2B4-BF46-402F-8C53-8E7C8902877D}" type="pres">
      <dgm:prSet presAssocID="{37B1C266-97BC-4B40-9BD4-C89CED0CF91C}" presName="Image" presStyleLbl="node1" presStyleIdx="3" presStyleCnt="5" custScaleX="141782" custLinFactX="-48365" custLinFactNeighborX="-100000" custLinFactNeighborY="-49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ניידת משטרה ברחוב"/>
        </a:ext>
      </dgm:extLst>
    </dgm:pt>
    <dgm:pt modelId="{EBA753C3-C308-48FF-A115-0B67194BB018}" type="pres">
      <dgm:prSet presAssocID="{37B1C266-97BC-4B40-9BD4-C89CED0CF91C}" presName="childText" presStyleLbl="lnNode1" presStyleIdx="3" presStyleCnt="5" custScaleX="120547" custLinFactNeighborX="-6115" custLinFactNeighborY="-497">
        <dgm:presLayoutVars>
          <dgm:chMax val="0"/>
          <dgm:chPref val="0"/>
          <dgm:bulletEnabled val="1"/>
        </dgm:presLayoutVars>
      </dgm:prSet>
      <dgm:spPr>
        <a:xfrm>
          <a:off x="2022228" y="4213337"/>
          <a:ext cx="6300702" cy="929048"/>
        </a:xfrm>
        <a:prstGeom prst="roundRect">
          <a:avLst>
            <a:gd name="adj" fmla="val 16670"/>
          </a:avLst>
        </a:prstGeom>
      </dgm:spPr>
    </dgm:pt>
    <dgm:pt modelId="{7645AE42-0085-45DF-98DC-0C7A27B22002}" type="pres">
      <dgm:prSet presAssocID="{9431EE58-4F2E-4882-8780-A38A816BF8AF}" presName="childComposite" presStyleCnt="0">
        <dgm:presLayoutVars>
          <dgm:chMax val="0"/>
          <dgm:chPref val="0"/>
        </dgm:presLayoutVars>
      </dgm:prSet>
      <dgm:spPr/>
    </dgm:pt>
    <dgm:pt modelId="{B526C4A6-440E-45B0-A11B-B04821D3AED8}" type="pres">
      <dgm:prSet presAssocID="{9431EE58-4F2E-4882-8780-A38A816BF8AF}" presName="Image" presStyleLbl="node1" presStyleIdx="4" presStyleCnt="5" custScaleX="141782" custLinFactX="-48365" custLinFactNeighborX="-100000" custLinFactNeighborY="-144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ידיים של אדם המשתמשות בקורא כרטיסי אשראי"/>
        </a:ext>
      </dgm:extLst>
    </dgm:pt>
    <dgm:pt modelId="{6920E6EF-49BA-49A0-BD39-8C6B2B715293}" type="pres">
      <dgm:prSet presAssocID="{9431EE58-4F2E-4882-8780-A38A816BF8AF}" presName="childText" presStyleLbl="lnNode1" presStyleIdx="4" presStyleCnt="5" custScaleX="120547" custLinFactNeighborX="-6115" custLinFactNeighborY="-1445">
        <dgm:presLayoutVars>
          <dgm:chMax val="0"/>
          <dgm:chPref val="0"/>
          <dgm:bulletEnabled val="1"/>
        </dgm:presLayoutVars>
      </dgm:prSet>
      <dgm:spPr>
        <a:xfrm>
          <a:off x="2022228" y="5245064"/>
          <a:ext cx="6300702" cy="929048"/>
        </a:xfrm>
        <a:prstGeom prst="roundRect">
          <a:avLst>
            <a:gd name="adj" fmla="val 16670"/>
          </a:avLst>
        </a:prstGeom>
      </dgm:spPr>
    </dgm:pt>
  </dgm:ptLst>
  <dgm:cxnLst>
    <dgm:cxn modelId="{C447A003-02F8-4212-9FBA-B51460AF942A}" srcId="{7A690390-DBF1-4C48-AB25-23FD9E894693}" destId="{32B4FCB5-A648-427D-BEEE-4F6D6FC9D153}" srcOrd="0" destOrd="0" parTransId="{98B0865E-E40C-4BBA-A340-C63D778DAE53}" sibTransId="{377AEE37-34F9-42E0-B0E0-BBAD3E0FB51F}"/>
    <dgm:cxn modelId="{D8F2A718-F34B-4E56-B35F-4CFC576B5C85}" srcId="{7A690390-DBF1-4C48-AB25-23FD9E894693}" destId="{37B1C266-97BC-4B40-9BD4-C89CED0CF91C}" srcOrd="3" destOrd="0" parTransId="{2E6DA529-B77B-4A25-A374-B32116F2D9A2}" sibTransId="{DC998A7F-385E-4C53-8493-D4E0019F57B9}"/>
    <dgm:cxn modelId="{25C7211E-A93C-411A-A375-3C2C836E07A3}" type="presOf" srcId="{7184D123-95B7-4828-BFE7-D2AAF6E357BD}" destId="{DD0620FA-4D31-4D56-90A3-5BC74A7B93A7}" srcOrd="0" destOrd="0" presId="urn:microsoft.com/office/officeart/2008/layout/PictureAccentList"/>
    <dgm:cxn modelId="{BB6D6229-476E-43FD-A250-0D806EA21E25}" type="presOf" srcId="{7A690390-DBF1-4C48-AB25-23FD9E894693}" destId="{D036C600-860C-458D-BF23-A33D7BE85434}" srcOrd="0" destOrd="0" presId="urn:microsoft.com/office/officeart/2008/layout/PictureAccentList"/>
    <dgm:cxn modelId="{E0C6012B-E8B8-4B30-A029-439C21DD64E3}" type="presOf" srcId="{9431EE58-4F2E-4882-8780-A38A816BF8AF}" destId="{6920E6EF-49BA-49A0-BD39-8C6B2B715293}" srcOrd="0" destOrd="0" presId="urn:microsoft.com/office/officeart/2008/layout/PictureAccentList"/>
    <dgm:cxn modelId="{55434E39-2A9C-43D7-9489-FEFAEC354BE3}" type="presOf" srcId="{32B4FCB5-A648-427D-BEEE-4F6D6FC9D153}" destId="{648EA92C-A6A7-4CBC-A945-21EE63690D04}" srcOrd="0" destOrd="0" presId="urn:microsoft.com/office/officeart/2008/layout/PictureAccentList"/>
    <dgm:cxn modelId="{C7F9D099-ED90-46A2-B4E6-4492B9ABCC18}" type="presOf" srcId="{60ACAD8E-A6F6-4E65-A43A-D14370E5ED6E}" destId="{3960FFA8-FB27-4704-BF90-2C273D29EB1D}" srcOrd="0" destOrd="0" presId="urn:microsoft.com/office/officeart/2008/layout/PictureAccentList"/>
    <dgm:cxn modelId="{13B063BB-0595-4EE2-B97F-5E20F03E88C5}" srcId="{7A690390-DBF1-4C48-AB25-23FD9E894693}" destId="{60ACAD8E-A6F6-4E65-A43A-D14370E5ED6E}" srcOrd="1" destOrd="0" parTransId="{1EDEC997-0104-4C4A-AB8B-1E018D51292F}" sibTransId="{6DECBBAB-53D7-446D-A1CE-000B2F10F796}"/>
    <dgm:cxn modelId="{824FCDBD-DF20-403E-B96C-67A92134AA08}" type="presOf" srcId="{37B1C266-97BC-4B40-9BD4-C89CED0CF91C}" destId="{EBA753C3-C308-48FF-A115-0B67194BB018}" srcOrd="0" destOrd="0" presId="urn:microsoft.com/office/officeart/2008/layout/PictureAccentList"/>
    <dgm:cxn modelId="{C1F7B6CF-329F-4234-B40E-0748E58B3C20}" type="presOf" srcId="{9B5B42D5-E2CF-4014-9568-EB4B9DF2F5A1}" destId="{922CDA0F-4E4D-41F5-B636-8CE85917E93E}" srcOrd="0" destOrd="0" presId="urn:microsoft.com/office/officeart/2008/layout/PictureAccentList"/>
    <dgm:cxn modelId="{C04A8ED7-185F-46EF-9B8D-A63BBE9DEE0F}" srcId="{7A690390-DBF1-4C48-AB25-23FD9E894693}" destId="{7184D123-95B7-4828-BFE7-D2AAF6E357BD}" srcOrd="2" destOrd="0" parTransId="{5B0C76B9-7642-48EC-81BC-53186F078937}" sibTransId="{96CF6FBF-B99C-4343-8B66-216FDD2BFC73}"/>
    <dgm:cxn modelId="{FA2EC6F5-5B57-4362-ABF7-250084618FC6}" srcId="{7A690390-DBF1-4C48-AB25-23FD9E894693}" destId="{9431EE58-4F2E-4882-8780-A38A816BF8AF}" srcOrd="4" destOrd="0" parTransId="{0AF2657E-8BF2-40F6-BEAE-61D66B3A46A9}" sibTransId="{7494B4C2-458A-4534-9677-23C3A85F5771}"/>
    <dgm:cxn modelId="{F0DDBAFD-B332-4512-892C-304C626E2B26}" srcId="{9B5B42D5-E2CF-4014-9568-EB4B9DF2F5A1}" destId="{7A690390-DBF1-4C48-AB25-23FD9E894693}" srcOrd="0" destOrd="0" parTransId="{1F544727-CDD0-4E87-9AFA-C06ACF76C523}" sibTransId="{0525F890-4D22-4C76-8063-E5D0FE620F90}"/>
    <dgm:cxn modelId="{3CDEC1DC-B89F-4CAE-A9F8-88C44128A483}" type="presParOf" srcId="{922CDA0F-4E4D-41F5-B636-8CE85917E93E}" destId="{BC82AB45-87C5-4D70-9DD0-3A1C56D3723A}" srcOrd="0" destOrd="0" presId="urn:microsoft.com/office/officeart/2008/layout/PictureAccentList"/>
    <dgm:cxn modelId="{9E1CE72E-5B13-4EF3-9178-1370CCCB8873}" type="presParOf" srcId="{BC82AB45-87C5-4D70-9DD0-3A1C56D3723A}" destId="{B7369C8C-BFF7-40F0-8054-A84529CEB55A}" srcOrd="0" destOrd="0" presId="urn:microsoft.com/office/officeart/2008/layout/PictureAccentList"/>
    <dgm:cxn modelId="{8B9F01D7-9E74-4440-A08D-B3C46E23238D}" type="presParOf" srcId="{B7369C8C-BFF7-40F0-8054-A84529CEB55A}" destId="{D036C600-860C-458D-BF23-A33D7BE85434}" srcOrd="0" destOrd="0" presId="urn:microsoft.com/office/officeart/2008/layout/PictureAccentList"/>
    <dgm:cxn modelId="{C73F7A63-BD60-4134-935B-6F740F6FA66B}" type="presParOf" srcId="{BC82AB45-87C5-4D70-9DD0-3A1C56D3723A}" destId="{C8D729F4-9904-4B23-99B8-3E8E6F64C3F6}" srcOrd="1" destOrd="0" presId="urn:microsoft.com/office/officeart/2008/layout/PictureAccentList"/>
    <dgm:cxn modelId="{D6BCF8A1-AAD3-4B3D-8271-C38980E6086F}" type="presParOf" srcId="{C8D729F4-9904-4B23-99B8-3E8E6F64C3F6}" destId="{502D43FF-5018-45D5-9AD2-BB7189562DB4}" srcOrd="0" destOrd="0" presId="urn:microsoft.com/office/officeart/2008/layout/PictureAccentList"/>
    <dgm:cxn modelId="{BFF96396-C90F-43ED-8A75-87B8DB7B5065}" type="presParOf" srcId="{502D43FF-5018-45D5-9AD2-BB7189562DB4}" destId="{BE045E84-E361-47BD-A702-D41E0BF4DE0D}" srcOrd="0" destOrd="0" presId="urn:microsoft.com/office/officeart/2008/layout/PictureAccentList"/>
    <dgm:cxn modelId="{165D708B-A678-4F37-8F1A-31E5A97F6AC2}" type="presParOf" srcId="{502D43FF-5018-45D5-9AD2-BB7189562DB4}" destId="{648EA92C-A6A7-4CBC-A945-21EE63690D04}" srcOrd="1" destOrd="0" presId="urn:microsoft.com/office/officeart/2008/layout/PictureAccentList"/>
    <dgm:cxn modelId="{28BC0079-E67D-4D48-B710-741C7B60767A}" type="presParOf" srcId="{C8D729F4-9904-4B23-99B8-3E8E6F64C3F6}" destId="{8892D7F5-E78B-4843-9840-7629A51E52AA}" srcOrd="1" destOrd="0" presId="urn:microsoft.com/office/officeart/2008/layout/PictureAccentList"/>
    <dgm:cxn modelId="{F5E229A9-697E-4C12-A8D1-32A4208C30CA}" type="presParOf" srcId="{8892D7F5-E78B-4843-9840-7629A51E52AA}" destId="{02E77AF9-BB2C-4DD9-ACBB-07DD65F79A63}" srcOrd="0" destOrd="0" presId="urn:microsoft.com/office/officeart/2008/layout/PictureAccentList"/>
    <dgm:cxn modelId="{F9D1E3C5-4E57-4B55-A058-18557A761D46}" type="presParOf" srcId="{8892D7F5-E78B-4843-9840-7629A51E52AA}" destId="{3960FFA8-FB27-4704-BF90-2C273D29EB1D}" srcOrd="1" destOrd="0" presId="urn:microsoft.com/office/officeart/2008/layout/PictureAccentList"/>
    <dgm:cxn modelId="{2FC6E839-CC24-4AA0-AECB-71B7EACA48BE}" type="presParOf" srcId="{C8D729F4-9904-4B23-99B8-3E8E6F64C3F6}" destId="{02890BF2-2864-4ED9-8C0B-F0F771554207}" srcOrd="2" destOrd="0" presId="urn:microsoft.com/office/officeart/2008/layout/PictureAccentList"/>
    <dgm:cxn modelId="{60A61BC1-CB2A-49F9-8632-F91DB05FCE01}" type="presParOf" srcId="{02890BF2-2864-4ED9-8C0B-F0F771554207}" destId="{12DC3FCC-75EC-4D64-90FB-78804C49E949}" srcOrd="0" destOrd="0" presId="urn:microsoft.com/office/officeart/2008/layout/PictureAccentList"/>
    <dgm:cxn modelId="{8ED15BD3-5C69-449E-9C4B-1A7C0A9DB675}" type="presParOf" srcId="{02890BF2-2864-4ED9-8C0B-F0F771554207}" destId="{DD0620FA-4D31-4D56-90A3-5BC74A7B93A7}" srcOrd="1" destOrd="0" presId="urn:microsoft.com/office/officeart/2008/layout/PictureAccentList"/>
    <dgm:cxn modelId="{B12F123D-429E-4DE0-8F0B-83EC11B65FC6}" type="presParOf" srcId="{C8D729F4-9904-4B23-99B8-3E8E6F64C3F6}" destId="{0A4C4FCB-905C-404D-8191-3863DA9FD587}" srcOrd="3" destOrd="0" presId="urn:microsoft.com/office/officeart/2008/layout/PictureAccentList"/>
    <dgm:cxn modelId="{993F7887-078E-4A6D-AF62-F7774840BEF0}" type="presParOf" srcId="{0A4C4FCB-905C-404D-8191-3863DA9FD587}" destId="{0084C2B4-BF46-402F-8C53-8E7C8902877D}" srcOrd="0" destOrd="0" presId="urn:microsoft.com/office/officeart/2008/layout/PictureAccentList"/>
    <dgm:cxn modelId="{9368CF81-1B73-4656-8804-CB417400CDF7}" type="presParOf" srcId="{0A4C4FCB-905C-404D-8191-3863DA9FD587}" destId="{EBA753C3-C308-48FF-A115-0B67194BB018}" srcOrd="1" destOrd="0" presId="urn:microsoft.com/office/officeart/2008/layout/PictureAccentList"/>
    <dgm:cxn modelId="{E5F81B5C-A412-4B51-ADBD-8FCBB6AEB291}" type="presParOf" srcId="{C8D729F4-9904-4B23-99B8-3E8E6F64C3F6}" destId="{7645AE42-0085-45DF-98DC-0C7A27B22002}" srcOrd="4" destOrd="0" presId="urn:microsoft.com/office/officeart/2008/layout/PictureAccentList"/>
    <dgm:cxn modelId="{768E9D15-FF87-41D1-BB41-6AC02DF67436}" type="presParOf" srcId="{7645AE42-0085-45DF-98DC-0C7A27B22002}" destId="{B526C4A6-440E-45B0-A11B-B04821D3AED8}" srcOrd="0" destOrd="0" presId="urn:microsoft.com/office/officeart/2008/layout/PictureAccentList"/>
    <dgm:cxn modelId="{F9FC17E2-EF7D-4AA5-85A3-E073182A04A0}" type="presParOf" srcId="{7645AE42-0085-45DF-98DC-0C7A27B22002}" destId="{6920E6EF-49BA-49A0-BD39-8C6B2B715293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6C600-860C-458D-BF23-A33D7BE85434}">
      <dsp:nvSpPr>
        <dsp:cNvPr id="0" name=""/>
        <dsp:cNvSpPr/>
      </dsp:nvSpPr>
      <dsp:spPr>
        <a:xfrm>
          <a:off x="2077362" y="75"/>
          <a:ext cx="6187761" cy="9290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44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הישגים נדרשים</a:t>
          </a:r>
          <a:endParaRPr lang="he-IL" sz="4400" b="1" kern="1200" dirty="0"/>
        </a:p>
      </dsp:txBody>
      <dsp:txXfrm>
        <a:off x="2104573" y="27286"/>
        <a:ext cx="6133339" cy="874626"/>
      </dsp:txXfrm>
    </dsp:sp>
    <dsp:sp modelId="{BE045E84-E361-47BD-A702-D41E0BF4DE0D}">
      <dsp:nvSpPr>
        <dsp:cNvPr id="0" name=""/>
        <dsp:cNvSpPr/>
      </dsp:nvSpPr>
      <dsp:spPr>
        <a:xfrm>
          <a:off x="321555" y="1091735"/>
          <a:ext cx="1317223" cy="92904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8EA92C-A6A7-4CBC-A945-21EE63690D04}">
      <dsp:nvSpPr>
        <dsp:cNvPr id="0" name=""/>
        <dsp:cNvSpPr/>
      </dsp:nvSpPr>
      <dsp:spPr>
        <a:xfrm>
          <a:off x="2022228" y="1091735"/>
          <a:ext cx="6300702" cy="929048"/>
        </a:xfrm>
        <a:prstGeom prst="roundRect">
          <a:avLst>
            <a:gd name="adj" fmla="val 1667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קידום יכולות ומוכנות – בשלב ההערכות </a:t>
          </a:r>
        </a:p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(פורום מרחבי, מתקן אימון, מיפוי יכולות, הדרכות, מכרזי מדף)</a:t>
          </a:r>
        </a:p>
      </dsp:txBody>
      <dsp:txXfrm>
        <a:off x="2067589" y="1137096"/>
        <a:ext cx="6209980" cy="838326"/>
      </dsp:txXfrm>
    </dsp:sp>
    <dsp:sp modelId="{02E77AF9-BB2C-4DD9-ACBB-07DD65F79A63}">
      <dsp:nvSpPr>
        <dsp:cNvPr id="0" name=""/>
        <dsp:cNvSpPr/>
      </dsp:nvSpPr>
      <dsp:spPr>
        <a:xfrm>
          <a:off x="321555" y="2132269"/>
          <a:ext cx="1317223" cy="92904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60FFA8-FB27-4704-BF90-2C273D29EB1D}">
      <dsp:nvSpPr>
        <dsp:cNvPr id="0" name=""/>
        <dsp:cNvSpPr/>
      </dsp:nvSpPr>
      <dsp:spPr>
        <a:xfrm>
          <a:off x="2022228" y="2132269"/>
          <a:ext cx="6300702" cy="929048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יתירות – משאבים, כוח אדם, אמצעים , ציוד</a:t>
          </a:r>
          <a:endParaRPr lang="he-IL" sz="2000" b="1" kern="1200" dirty="0"/>
        </a:p>
      </dsp:txBody>
      <dsp:txXfrm>
        <a:off x="2067589" y="2177630"/>
        <a:ext cx="6209980" cy="838326"/>
      </dsp:txXfrm>
    </dsp:sp>
    <dsp:sp modelId="{12DC3FCC-75EC-4D64-90FB-78804C49E949}">
      <dsp:nvSpPr>
        <dsp:cNvPr id="0" name=""/>
        <dsp:cNvSpPr/>
      </dsp:nvSpPr>
      <dsp:spPr>
        <a:xfrm>
          <a:off x="321555" y="3172803"/>
          <a:ext cx="1317223" cy="92904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620FA-4D31-4D56-90A3-5BC74A7B93A7}">
      <dsp:nvSpPr>
        <dsp:cNvPr id="0" name=""/>
        <dsp:cNvSpPr/>
      </dsp:nvSpPr>
      <dsp:spPr>
        <a:xfrm>
          <a:off x="2022228" y="3172803"/>
          <a:ext cx="6300702" cy="929048"/>
        </a:xfrm>
        <a:prstGeom prst="roundRect">
          <a:avLst>
            <a:gd name="adj" fmla="val 1667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הגדרת שיטת הסיוע ההדדי </a:t>
          </a:r>
        </a:p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בהתמודדות, שיתוף פעולה, מידע , משאבים</a:t>
          </a:r>
        </a:p>
      </dsp:txBody>
      <dsp:txXfrm>
        <a:off x="2067589" y="3218164"/>
        <a:ext cx="6209980" cy="838326"/>
      </dsp:txXfrm>
    </dsp:sp>
    <dsp:sp modelId="{0084C2B4-BF46-402F-8C53-8E7C8902877D}">
      <dsp:nvSpPr>
        <dsp:cNvPr id="0" name=""/>
        <dsp:cNvSpPr/>
      </dsp:nvSpPr>
      <dsp:spPr>
        <a:xfrm>
          <a:off x="321555" y="4213337"/>
          <a:ext cx="1317223" cy="92904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753C3-C308-48FF-A115-0B67194BB018}">
      <dsp:nvSpPr>
        <dsp:cNvPr id="0" name=""/>
        <dsp:cNvSpPr/>
      </dsp:nvSpPr>
      <dsp:spPr>
        <a:xfrm>
          <a:off x="2022228" y="4213337"/>
          <a:ext cx="6300702" cy="929048"/>
        </a:xfrm>
        <a:prstGeom prst="roundRect">
          <a:avLst>
            <a:gd name="adj" fmla="val 1667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יכולת תגובה מהירה בעת התרחשות אירוע – </a:t>
          </a:r>
        </a:p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כוחות סיוע באירועים ללא התרעה</a:t>
          </a:r>
        </a:p>
      </dsp:txBody>
      <dsp:txXfrm>
        <a:off x="2067589" y="4258698"/>
        <a:ext cx="6209980" cy="838326"/>
      </dsp:txXfrm>
    </dsp:sp>
    <dsp:sp modelId="{B526C4A6-440E-45B0-A11B-B04821D3AED8}">
      <dsp:nvSpPr>
        <dsp:cNvPr id="0" name=""/>
        <dsp:cNvSpPr/>
      </dsp:nvSpPr>
      <dsp:spPr>
        <a:xfrm>
          <a:off x="321555" y="5245064"/>
          <a:ext cx="1317223" cy="92904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20E6EF-49BA-49A0-BD39-8C6B2B715293}">
      <dsp:nvSpPr>
        <dsp:cNvPr id="0" name=""/>
        <dsp:cNvSpPr/>
      </dsp:nvSpPr>
      <dsp:spPr>
        <a:xfrm>
          <a:off x="2022228" y="5245064"/>
          <a:ext cx="6300702" cy="929048"/>
        </a:xfrm>
        <a:prstGeom prst="roundRect">
          <a:avLst>
            <a:gd name="adj" fmla="val 1667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he-IL" sz="2000" b="1" kern="1200" dirty="0">
              <a:solidFill>
                <a:prstClr val="whit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גיוס מקורות למימוש</a:t>
          </a:r>
        </a:p>
      </dsp:txBody>
      <dsp:txXfrm>
        <a:off x="2067589" y="5290425"/>
        <a:ext cx="6209980" cy="838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42ABEC6-605A-4930-8EE4-E7B3EE42DEE6}" type="datetimeFigureOut">
              <a:rPr lang="he-IL" smtClean="0"/>
              <a:t>כ"ב/ניסן/תשפ"ה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00695FA-C0D2-4271-B737-58FD99FFF6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50921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0667CB0-7C31-8DA4-C14C-4B77210C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55927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5A01BF6-8552-C54E-C903-2382BB5EF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34C13501-7CA7-B44D-A69F-1D16AF978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560E995-F1B3-EAB9-9904-F14F0F52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0C158B0-D36B-CDE4-7798-7FF93641E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B47C3AF-CF2D-F520-C438-47228F4D7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1607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B4ED4BEA-49A4-34AF-647C-2AC8BE020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4E33AA7-3586-BF00-3228-5EAE70943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99A78A8-7650-D1B2-B997-7F8F32C4E4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A82FC7C-5C3B-C2F5-8C15-53BE9A012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9020CE8-FA74-7D90-969A-E6DEE3FC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32616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E989EE4-5881-21E5-2440-E7C3F8FB7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1F41EDB6-2AC0-9697-3FE5-76BD7AFBA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F03C77B-8F7F-3C99-D217-504E809EC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B365CCA-3BA6-B2FE-6003-A0D666D63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7224B6D-2E83-85C6-BCC1-F82201A6B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57108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4562237-A2A9-DBE4-E875-DE4F2CAE1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F3D9D9F-0C5A-AF75-7331-32DF18315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9FBC692-8165-33D8-BA07-017D8AEFD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0972B83-02C7-F447-D385-ECB68D9A1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3A4ECCA-F972-9230-FDD2-D8AA26A28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2100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DAC88C8-88ED-1F91-123E-A35B256FA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B06BA6B-0B8F-BEBC-576B-ED5BC98CF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CE272C6-EBD8-E12D-5A01-E75370B0B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D6A2DD4-EC82-0293-8CAF-68BBFDF50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95485E5-7A8F-AB1C-4F2E-281BF7BF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13815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4876A8B-8ED8-79AE-58AF-FC81060A6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B745EDC-AE3F-7C6F-4D30-5AD8004056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B0CEF61-6696-433B-962E-E54A16CD6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B0E8DEB-E76B-0D72-AA7B-8740FD842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4426F42-967A-BCA2-A7AE-FC50E6DBD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50FF40B-29D0-2973-4C03-EBB63EF3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81255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8FF6D62-334A-D4D5-6AAD-9AF5D112B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54DEF43F-A4EB-C540-18B6-6DE736848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01CE7B5C-05D8-4525-C1E0-E1CAD0925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D9AEC85B-917F-FE04-B441-4883F79A1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FB2ECC3B-E8D0-6723-6F8B-74E84C3CEC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DF87CEA4-86C1-87DB-5DD9-946A6FE1A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53FAE233-431E-24BC-16D2-908A2940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4A2657F0-553A-187A-3778-E81C4892E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79428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91EA035-1691-9B8F-71B5-88883CD24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E0331A33-C9DC-1108-038D-B545A0941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CDFE44C8-11D6-3A37-A6BF-42AF8CD51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D5044EF5-1BA4-943D-6806-A72F2AFBB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4579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9D22FBEC-1095-614C-6E7E-D07AA8B92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C6809468-B187-7EDF-EAEE-03670098A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E27CF58-E67D-97ED-78D4-F90FBDD8C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08376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E342889-E80D-E34E-3FC3-75451EE4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551C0E1-588D-FD4A-DE6E-D36F87707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BDE96C73-47F7-BAE6-55ED-BB6E724C1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BBAC5D48-0789-3B93-D0A0-112E3870B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E6A5F02D-C61D-9A82-4C41-2A7C7721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417D50C-12DD-15C7-10C9-B99726818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0559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4C57DC8-F91B-0CDE-15E2-F00F426DB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5CF04DAF-E130-58E0-3B7C-692436D90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11900"/>
            <a:ext cx="2743200" cy="365125"/>
          </a:xfrm>
        </p:spPr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כותרת 9">
            <a:extLst>
              <a:ext uri="{FF2B5EF4-FFF2-40B4-BE49-F238E27FC236}">
                <a16:creationId xmlns:a16="http://schemas.microsoft.com/office/drawing/2014/main" id="{144C0E44-D4D6-720F-8653-660D5E6AD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</p:spTree>
    <p:extLst>
      <p:ext uri="{BB962C8B-B14F-4D97-AF65-F5344CB8AC3E}">
        <p14:creationId xmlns:p14="http://schemas.microsoft.com/office/powerpoint/2010/main" val="2381344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9456642-F888-5DEA-AD80-0044642F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D4067C95-52DE-DD6D-CE1C-FD9393AF05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0F4ED140-F631-D69E-54F6-464D8CF7C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1AE6C0B-54D8-CD1D-1DB5-469B96BA8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D1A03BD-34D4-AE62-6CAE-9FE2B88E5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BB9C6DC-6CD6-645E-5B23-2EDFA7583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16716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2AEFA87-9325-F512-D470-E9E198137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44C709CA-D246-9DF9-2979-E427DBF31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B9A29D4-F574-4F5F-69F2-35B798F16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C38EB83-43DB-E65D-5058-33BD73B53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6D316DD-636A-FAF6-D4A1-574164FD1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47739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5E2B142B-B32F-3C24-407F-29CEFF0F52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4E82AEE-38CE-1AF7-57B2-C0358CB64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6A32D28-078E-7BB7-10BC-32448EF81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2D419E0-1B9F-6ECC-7DED-785DA710D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00C11C5-BD3C-FC0F-84B2-66E717D88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469124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A6ACC4D-949E-1496-EB21-5201758EC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B3B004BE-FBE5-551B-75FA-0088C32BF6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2937999-9708-724D-75BC-B20DF61D7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7DB9AC5-B1FC-F787-5B1E-759958A1B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2675130-369E-9399-0761-4ADE8300C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494753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7953B35-2CC3-9898-6357-9781836DF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493CC21-70F2-9FF8-CE8A-316858CE3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CA65F1A-0ED0-E0C0-7A8E-271A24A8C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148989B-FB09-7EB1-C207-D628DFF31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B5F4BD7-B0D9-73EE-7307-0848D8D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520115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77EB236-CA5E-019F-BD31-22A0991A9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E7869F8-3090-F2E7-BDE3-6B936DD46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8B987D5-AE29-07B9-B680-02C55C279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D18B85A-F7D3-DDF7-4A6D-D3E12BB6A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CBDCF7F-3C18-2B57-88DC-38EF74202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701205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D46ACA1-08D8-BE12-0F53-AA739463E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3D3F690-87A2-9C24-3E0F-7BFA389A38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03BACE43-DAD9-4C1A-FE03-9FAF1ADC3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7E9C481-3447-CAB9-A5CD-48B5E1E3F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4701804-C13D-2DB0-5188-BB8345C2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E6B7600-A72D-4569-57D0-0F007F4B9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814503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4A7F1F9-1442-4FF8-AEDE-126E7A527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219D258-62E2-C1EC-7B0F-0FD1716E6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0DEA410-D193-78E5-D290-BB38554A0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9614C9F5-3E43-970A-E5AE-436F30D0D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77A6B27D-56E9-076F-C4A5-086EAF9916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DBA7979A-0426-FE5F-C546-6000A2FAA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F5ADD6A3-A555-7A01-29E0-B2B8A12AC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41A95E76-C4E1-0957-98B7-E2DFEF352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40475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76B96BB-1A36-EB43-6ED9-34C4C25D4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4EAD485D-C6E6-8579-1E73-87231212D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E0BA2EBB-B97D-118C-DB1B-4D461427C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81469D24-4F33-A1C3-93CA-D5858CEAC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601100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32B1AFB2-21F8-C7E3-37AA-05516EBEB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98478A6E-ABC4-C12C-7A9E-D6160B739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D9C088E8-9E52-8A0B-6EED-FE7AD8F8D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7396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C0791C8-E6C6-456B-F4DA-A62FBE065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40A2C368-9ABF-5677-7718-371F67D68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A93EE7F-D05B-121E-067A-448A1FB4D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7594D70-967E-FB06-E53D-75592DA9B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07257EC-29FD-EE00-D53E-7C999B9BC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487592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A269745-2C09-B4DE-DDF1-AD3CD91B1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E523A64-527E-A8FC-497E-4625C9FB4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504B79C-3DF2-693A-B69C-1C2AF1404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3C8BA46-0F5B-953D-D4E3-E5DFD7BE0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B395B584-CDE4-6088-84FC-C2AA6572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98B0C76-4880-F567-3205-7041E8F9E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014840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7D8B6CF-6891-E290-49A6-F1AB6A3CA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9C6A082F-CFF5-67BB-7CF9-61040CC0EE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03214E8-D471-FB32-D563-7CF0A8286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61152824-ECC8-2314-51C9-AE1D44D78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036A21D-F465-4160-FF5C-B2EDE5625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2F8DB65-5C67-925F-9797-0F851F35F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47714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039EC94-393D-5ECE-D18E-5AA678B35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635F26F9-4DD4-5E36-5B10-FE2E60A170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D51D6C3-1ABF-3548-A8C8-EB3B4A153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51D7C32-8EE9-11BF-834B-C5D1AD810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788980F-3F6C-689D-D5A2-0E052CDD0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482699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4C2BEF7D-8C41-5A64-4BAB-BC353AC2A6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306D579-7D4E-B087-17AD-7FB9B3004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737AB74-5594-3B48-453B-007F25D0A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1CDB64A-B171-E2A6-46F4-7BA4A3BE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B358A62-9C4C-6022-0C90-7FA200839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65177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376C6E5-3411-3CFF-7B40-9B98398AD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1A88789-F928-4C9B-0F22-148553021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E1F1DCA4-4DA4-2F57-4D1C-4CF58F29B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2821967-9539-8062-CE66-7C402DC1D0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A89DCCB-B3D1-946C-0B9F-41E4F66A6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EE0A2BE-10D8-A1C5-6338-126CCF1A2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4525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6F56F92-C52D-DB7C-BD55-8AC47D09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5062F906-8855-00DB-E45E-D9105CEEF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1150F736-99B3-6F13-32E0-F1F937240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209AD1E5-08D8-0D5C-E4F5-6FBF66B2C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E0708C1F-B572-E9CF-ECDC-8521AC8187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E343A4DC-2527-A0C2-7CC8-12CC4CEF60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9B1D8BE0-08BC-41BF-040D-66248B0D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B8B3C0E4-3560-3A69-659F-C911C382E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780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954B0CD-89DC-7291-B02E-38F5C0A7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8F178F0E-4D68-F797-30B8-05ED0430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3393D586-9149-05DD-5152-CC89C64C2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71230A6B-F765-C650-F4A8-A77DAE5D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20845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D2195735-AC16-6E24-E4F1-C855F2B3F0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FEB990F0-1C40-E415-F7B8-BB021F1A1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CC0ADF0C-F18F-2362-520F-06F70AEBF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5423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783A549-5015-1ED8-43E6-3D115C0C6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A354A5B-D54A-29EF-8D3A-ACE74830D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4CB0F975-810D-9857-EACE-33599EBE1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2F0CC34-D3BD-97E8-65EE-8427365B1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C8D68FF-B06D-9BB0-BD78-67744FE46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1B219F8-2CE7-75C6-1330-3754F799C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76358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1031D56-D87D-097A-C04F-719995503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47406383-8B3A-BE57-B6FA-86D9D510F4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AD775542-FE0B-1A60-E39E-73BD43890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DEF7A6F-FBD4-3523-9C8B-83E2F2144C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FCF98764-2EC4-2A65-9B6C-A13ABD17E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32EC5F6-859C-BFED-F8D4-CFFEDD10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193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00209B9-AC87-4BDB-60DD-63B44BEC96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900" y="5981700"/>
            <a:ext cx="571500" cy="644377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pPr algn="ctr"/>
            <a:r>
              <a:rPr lang="he-IL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7386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9AAB7520-C07F-6F01-5529-BC45D4D00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82950B1D-BFEA-B5FB-9201-1E13F611A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802E396-2D07-15B7-4C79-5CD240544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51FCAC6-79C7-877B-5991-469EB54BD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5C65907-F022-010F-4DE0-F70B0DAAE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0A67-87C5-4008-A276-BCD20CD9AC8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87910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71AA9A1A-D863-47F3-CD3F-1585764CD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44560182-76CD-78E5-9782-F12561ABE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D3B3097-18F1-77A7-3AC4-774662C886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BE28297-E6C9-03FC-9E43-E0CD9EDFB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D7E254C-204C-8D3F-E35C-7A1186D64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DCF5B-F564-4A0B-A944-6CB53A0A2E8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0498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indfuln.es/welcome/lesson-four/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kindfuln.es/welcome/lesson-four/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kindfuln.es/welcome/lesson-four/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3.png"/><Relationship Id="rId7" Type="http://schemas.openxmlformats.org/officeDocument/2006/relationships/image" Target="../media/image4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7.svg"/><Relationship Id="rId4" Type="http://schemas.openxmlformats.org/officeDocument/2006/relationships/image" Target="../media/image34.sv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microsoft.com/office/2007/relationships/diagramDrawing" Target="../diagrams/drawing1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6.jpe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15.jpeg"/><Relationship Id="rId9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indfuln.es/welcome/lesson-four/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CA5F2BB4-13DB-8160-5270-FD8E59E2FE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מציין מיקום של מספר שקופית 10">
            <a:extLst>
              <a:ext uri="{FF2B5EF4-FFF2-40B4-BE49-F238E27FC236}">
                <a16:creationId xmlns:a16="http://schemas.microsoft.com/office/drawing/2014/main" id="{47942902-87C8-C4B0-A7F8-B145A09AA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1</a:t>
            </a:fld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8ECF691A-E920-88E5-B955-DF40D787104B}"/>
              </a:ext>
            </a:extLst>
          </p:cNvPr>
          <p:cNvSpPr txBox="1"/>
          <p:nvPr/>
        </p:nvSpPr>
        <p:spPr>
          <a:xfrm>
            <a:off x="167950" y="2031354"/>
            <a:ext cx="47982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ביטחון וחירום מרחבי </a:t>
            </a:r>
          </a:p>
          <a:p>
            <a:r>
              <a:rPr lang="he-IL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אשכול רשויות השרון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316B01A1-4B77-2CBD-4B53-E2B95C5EA35B}"/>
              </a:ext>
            </a:extLst>
          </p:cNvPr>
          <p:cNvSpPr txBox="1"/>
          <p:nvPr/>
        </p:nvSpPr>
        <p:spPr>
          <a:xfrm>
            <a:off x="379577" y="3247200"/>
            <a:ext cx="46917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הצגת הפרויקט ותכנית עבודה</a:t>
            </a:r>
          </a:p>
        </p:txBody>
      </p:sp>
    </p:spTree>
    <p:extLst>
      <p:ext uri="{BB962C8B-B14F-4D97-AF65-F5344CB8AC3E}">
        <p14:creationId xmlns:p14="http://schemas.microsoft.com/office/powerpoint/2010/main" val="150986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6153B-783E-B91F-680A-DB7B3868B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>
            <a:extLst>
              <a:ext uri="{FF2B5EF4-FFF2-40B4-BE49-F238E27FC236}">
                <a16:creationId xmlns:a16="http://schemas.microsoft.com/office/drawing/2014/main" id="{39BFA6EC-420D-453D-A6BC-E558BF8B8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105" y="926537"/>
            <a:ext cx="5458838" cy="1325563"/>
          </a:xfrm>
        </p:spPr>
        <p:txBody>
          <a:bodyPr>
            <a:normAutofit/>
          </a:bodyPr>
          <a:lstStyle/>
          <a:p>
            <a: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פרויקטים קצרי טווח</a:t>
            </a:r>
            <a:b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he-I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תמונה 9" descr="תמונה שמכילה שעון חול&#10;&#10;תוכן שנוצר על-ידי בינה מלאכותית עשוי להיות שגוי.">
            <a:extLst>
              <a:ext uri="{FF2B5EF4-FFF2-40B4-BE49-F238E27FC236}">
                <a16:creationId xmlns:a16="http://schemas.microsoft.com/office/drawing/2014/main" id="{A7D69322-5EE1-5BC7-7347-8384E89F3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3182" y="522840"/>
            <a:ext cx="4777381" cy="564257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409494B8-A70E-5183-BBE4-12DB91D234AB}"/>
              </a:ext>
            </a:extLst>
          </p:cNvPr>
          <p:cNvSpPr txBox="1"/>
          <p:nvPr/>
        </p:nvSpPr>
        <p:spPr>
          <a:xfrm>
            <a:off x="5531455" y="1921505"/>
            <a:ext cx="5822345" cy="4617407"/>
          </a:xfrm>
          <a:prstGeom prst="rect">
            <a:avLst/>
          </a:prstGeom>
        </p:spPr>
        <p:txBody>
          <a:bodyPr rtlCol="1">
            <a:normAutofit/>
          </a:bodyPr>
          <a:lstStyle/>
          <a:p>
            <a:pPr marL="342900" lvl="0" indent="-342900" rtl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מכרזי מדף אשכול – </a:t>
            </a:r>
            <a:r>
              <a:rPr lang="he-IL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ביטחון וחירום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גיבוש צורך רשויות האשכול – </a:t>
            </a:r>
            <a:r>
              <a:rPr lang="he-I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נכתב צורך להתייחסות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הפצת קול קורא ועבודה מול ספקים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בניית מסד מכרזי מדף לציוד נדרש לביטחון וחירום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יצירת יתירות ספקים וחוזים לאספקה בחירום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יכולת לתיחור מיידי בין ספקים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עדכניות ומענה שוטף על פי צורך שיעלה </a:t>
            </a:r>
          </a:p>
          <a:p>
            <a:pPr lvl="0" rtl="1">
              <a:spcAft>
                <a:spcPts val="600"/>
              </a:spcAft>
              <a:buClr>
                <a:schemeClr val="accent6">
                  <a:lumMod val="75000"/>
                </a:schemeClr>
              </a:buClr>
            </a:pPr>
            <a:endParaRPr lang="he-I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rtl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8451E215-F32F-9042-0D7C-DF5ADB49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EA7F9A6-E9C2-4ED8-B715-669ADEEED5DA}" type="slidenum">
              <a:rPr lang="he-IL" smtClean="0"/>
              <a:pPr>
                <a:spcAft>
                  <a:spcPts val="600"/>
                </a:spcAft>
              </a:pPr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92157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A53CA-3A43-0D6C-077C-F4E24AF73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>
            <a:extLst>
              <a:ext uri="{FF2B5EF4-FFF2-40B4-BE49-F238E27FC236}">
                <a16:creationId xmlns:a16="http://schemas.microsoft.com/office/drawing/2014/main" id="{E9BE90CA-E977-590C-E2ED-BBF7D0AB6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105" y="926537"/>
            <a:ext cx="5458838" cy="1325563"/>
          </a:xfrm>
        </p:spPr>
        <p:txBody>
          <a:bodyPr>
            <a:normAutofit/>
          </a:bodyPr>
          <a:lstStyle/>
          <a:p>
            <a: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פרויקטים קצרי טווח</a:t>
            </a:r>
            <a:b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he-I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תמונה 9" descr="תמונה שמכילה שעון חול&#10;&#10;תוכן שנוצר על-ידי בינה מלאכותית עשוי להיות שגוי.">
            <a:extLst>
              <a:ext uri="{FF2B5EF4-FFF2-40B4-BE49-F238E27FC236}">
                <a16:creationId xmlns:a16="http://schemas.microsoft.com/office/drawing/2014/main" id="{C5895D7B-E724-9C42-CD13-455559106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3182" y="522840"/>
            <a:ext cx="4777381" cy="564257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EE97E8E0-C0E6-BA92-E792-8578FC5BE23A}"/>
              </a:ext>
            </a:extLst>
          </p:cNvPr>
          <p:cNvSpPr txBox="1"/>
          <p:nvPr/>
        </p:nvSpPr>
        <p:spPr>
          <a:xfrm>
            <a:off x="5480563" y="1815538"/>
            <a:ext cx="5873237" cy="4696169"/>
          </a:xfrm>
          <a:prstGeom prst="rect">
            <a:avLst/>
          </a:prstGeom>
        </p:spPr>
        <p:txBody>
          <a:bodyPr rtlCol="1">
            <a:normAutofit/>
          </a:bodyPr>
          <a:lstStyle/>
          <a:p>
            <a:pPr marL="342900" indent="-34290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פורום ביטחון וחירום מקצועי שוטף  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ינוהל בשוטף לאורך השנה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פורום מנכ"לים –מול מטה האשכול, סטטוס ועדכונים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פורום קב"טים – מקצועי, שת"פ, מגוון גורמי ביטחון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הדרכות חירום וסיורים משותפים 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חיבור לנפות פקע"ר ומרחב משטרת ישראל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שת"פ גורמי ביטחון וחירום ברשויות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rtl="1">
              <a:spcAft>
                <a:spcPts val="600"/>
              </a:spcAft>
              <a:buClr>
                <a:schemeClr val="accent6">
                  <a:lumMod val="75000"/>
                </a:schemeClr>
              </a:buClr>
            </a:pPr>
            <a:endParaRPr lang="he-I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rtl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A8DA29D9-76D6-6819-CCF0-76A4E1034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EA7F9A6-E9C2-4ED8-B715-669ADEEED5DA}" type="slidenum">
              <a:rPr lang="he-IL" smtClean="0"/>
              <a:pPr>
                <a:spcAft>
                  <a:spcPts val="600"/>
                </a:spcAft>
              </a:pPr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94635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45CB5-1703-FA4E-5F94-BFC0E2F6F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>
            <a:extLst>
              <a:ext uri="{FF2B5EF4-FFF2-40B4-BE49-F238E27FC236}">
                <a16:creationId xmlns:a16="http://schemas.microsoft.com/office/drawing/2014/main" id="{4BE58C40-A2B6-E91A-9120-2FD17D8AD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601" y="522840"/>
            <a:ext cx="5458838" cy="1325563"/>
          </a:xfrm>
        </p:spPr>
        <p:txBody>
          <a:bodyPr>
            <a:normAutofit/>
          </a:bodyPr>
          <a:lstStyle/>
          <a:p>
            <a: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פרויקטים קצרי טווח</a:t>
            </a:r>
            <a:b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he-I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תמונה 9" descr="תמונה שמכילה שעון חול&#10;&#10;תוכן שנוצר על-ידי בינה מלאכותית עשוי להיות שגוי.">
            <a:extLst>
              <a:ext uri="{FF2B5EF4-FFF2-40B4-BE49-F238E27FC236}">
                <a16:creationId xmlns:a16="http://schemas.microsoft.com/office/drawing/2014/main" id="{2EBDC98D-ED3C-5031-9ACF-D0695F5D3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3182" y="522840"/>
            <a:ext cx="4777381" cy="564257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B6A30391-0C76-8695-8500-10BEDFBC6C15}"/>
              </a:ext>
            </a:extLst>
          </p:cNvPr>
          <p:cNvSpPr txBox="1"/>
          <p:nvPr/>
        </p:nvSpPr>
        <p:spPr>
          <a:xfrm>
            <a:off x="5624398" y="1469246"/>
            <a:ext cx="6160073" cy="4696169"/>
          </a:xfrm>
          <a:prstGeom prst="rect">
            <a:avLst/>
          </a:prstGeom>
        </p:spPr>
        <p:txBody>
          <a:bodyPr rtlCol="1">
            <a:normAutofit/>
          </a:bodyPr>
          <a:lstStyle/>
          <a:p>
            <a:pPr marL="342900" indent="-34290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העלאת רמת הביטחון השוטף</a:t>
            </a:r>
          </a:p>
          <a:p>
            <a:pPr>
              <a:spcAft>
                <a:spcPts val="600"/>
              </a:spcAft>
              <a:buClr>
                <a:schemeClr val="accent6">
                  <a:lumMod val="75000"/>
                </a:schemeClr>
              </a:buClr>
            </a:pPr>
            <a:r>
              <a:rPr lang="he-I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ברמת מרחב האשכול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אימון צוותי ביטחון רשותיים – כוננות, שכונות, פיקוח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רכש ציוד ייעודי לקידום יכולות הגנה ואבטחה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גיבוש תפיסת אבטחה והגנה מרחבית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קידום מרכזי הפעלה ברשויות – בסיוע מינהל החירום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רכש והצבת אמצעי תצפית בין רשויות ומרחבים</a:t>
            </a:r>
          </a:p>
          <a:p>
            <a:pPr marL="800100" lvl="1" indent="-342900">
              <a:lnSpc>
                <a:spcPct val="16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כח אבטחה מרחבי - נייד, מיומן</a:t>
            </a:r>
            <a:endParaRPr lang="en-US" sz="20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rtl="1">
              <a:spcAft>
                <a:spcPts val="600"/>
              </a:spcAft>
              <a:buClr>
                <a:schemeClr val="accent6">
                  <a:lumMod val="75000"/>
                </a:schemeClr>
              </a:buClr>
            </a:pPr>
            <a:endParaRPr lang="he-I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rtl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9AD60114-D3EB-57D7-FCD7-3F85D2F91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EA7F9A6-E9C2-4ED8-B715-669ADEEED5DA}" type="slidenum">
              <a:rPr lang="he-IL" smtClean="0"/>
              <a:pPr>
                <a:spcAft>
                  <a:spcPts val="600"/>
                </a:spcAft>
              </a:pPr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38028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467A5-3C69-61B6-F3B8-59F56B202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A2363A4A-5038-59EC-4AB6-2E07780076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מציין מיקום של מספר שקופית 10">
            <a:extLst>
              <a:ext uri="{FF2B5EF4-FFF2-40B4-BE49-F238E27FC236}">
                <a16:creationId xmlns:a16="http://schemas.microsoft.com/office/drawing/2014/main" id="{C3EE152D-0217-463A-8F8E-C3AA35560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13</a:t>
            </a:fld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62E2F53F-B2D2-0560-164C-11521627FB67}"/>
              </a:ext>
            </a:extLst>
          </p:cNvPr>
          <p:cNvSpPr txBox="1"/>
          <p:nvPr/>
        </p:nvSpPr>
        <p:spPr>
          <a:xfrm>
            <a:off x="-178891" y="3013501"/>
            <a:ext cx="47982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ביטחון וחירום מרחבי,</a:t>
            </a:r>
          </a:p>
          <a:p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אשכול רשויות השרון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53AB5113-4FA6-E0B5-6493-6CC52D8DF4A9}"/>
              </a:ext>
            </a:extLst>
          </p:cNvPr>
          <p:cNvSpPr txBox="1"/>
          <p:nvPr/>
        </p:nvSpPr>
        <p:spPr>
          <a:xfrm>
            <a:off x="631610" y="2191307"/>
            <a:ext cx="46917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פרויקטים ארוכי טווח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189D3A81-982B-C701-AFF9-10C3614EE3E7}"/>
              </a:ext>
            </a:extLst>
          </p:cNvPr>
          <p:cNvSpPr/>
          <p:nvPr/>
        </p:nvSpPr>
        <p:spPr>
          <a:xfrm>
            <a:off x="2806262" y="5328745"/>
            <a:ext cx="2764221" cy="1529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4381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ABBEE-B324-0D85-5CB6-33BA92D88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71186BE4-4982-E1E3-066C-1CA6E69C3F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8BE5B53C-1A15-171B-6453-DB38B157E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4879" y="6492875"/>
            <a:ext cx="381000" cy="365125"/>
          </a:xfrm>
        </p:spPr>
        <p:txBody>
          <a:bodyPr/>
          <a:lstStyle/>
          <a:p>
            <a:pPr algn="r"/>
            <a:fld id="{FEA7F9A6-E9C2-4ED8-B715-669ADEEED5DA}" type="slidenum">
              <a:rPr lang="he-IL" smtClean="0"/>
              <a:pPr algn="r"/>
              <a:t>14</a:t>
            </a:fld>
            <a:endParaRPr lang="he-IL" dirty="0"/>
          </a:p>
        </p:txBody>
      </p:sp>
      <p:sp>
        <p:nvSpPr>
          <p:cNvPr id="5" name="מציין מיקום תוכן 1">
            <a:extLst>
              <a:ext uri="{FF2B5EF4-FFF2-40B4-BE49-F238E27FC236}">
                <a16:creationId xmlns:a16="http://schemas.microsoft.com/office/drawing/2014/main" id="{1323B1EF-8CFD-4B1E-C53C-89A1695348F4}"/>
              </a:ext>
            </a:extLst>
          </p:cNvPr>
          <p:cNvSpPr txBox="1">
            <a:spLocks/>
          </p:cNvSpPr>
          <p:nvPr/>
        </p:nvSpPr>
        <p:spPr>
          <a:xfrm>
            <a:off x="2977055" y="763419"/>
            <a:ext cx="9178824" cy="4351338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ניהול סיוע וגיבוי הדדי </a:t>
            </a: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באמצעות משאבים ואמצעים אופרטיביים</a:t>
            </a:r>
            <a:endParaRPr lang="he-I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מיפוי יכולות ברמת הרשויות – כוחות, אמצעים, משאבים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הצגת מסמך יכולות ואמצעים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כתיבת </a:t>
            </a:r>
            <a:r>
              <a:rPr lang="he-IL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אמנת סיוע הדדי </a:t>
            </a: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מרחבי / אשכולי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ניהול הסיוע ההדדי – חדר מצב אשכול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הקמת </a:t>
            </a:r>
            <a:r>
              <a:rPr lang="he-IL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מחסן אשכולי</a:t>
            </a:r>
            <a:endParaRPr lang="en-US" sz="24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12800" lvl="1" indent="-355600">
              <a:lnSpc>
                <a:spcPts val="15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מותאם תרחישי ייחוס - שימור הרציפות התפקודית ברשויות והגדלת היתירות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12800" lvl="1" indent="-355600">
              <a:lnSpc>
                <a:spcPts val="15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סיוע בזמן אמת לרשויות מתקשות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12800" lvl="1" indent="-355600">
              <a:lnSpc>
                <a:spcPts val="15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ציוד נדרש – גנרטורים, חלוקת מים, ציוד חילוץ והצלה, אס"ל, ציוד מיגון אישי, חפ"ק נייד</a:t>
            </a:r>
            <a:r>
              <a:rPr lang="he-I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12800" lvl="1" indent="-355600">
              <a:lnSpc>
                <a:spcPts val="15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הגדרת מדיניות תיעדוף וחלוקת ציוד בעת הצורך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12800" lvl="1" indent="-355600">
              <a:lnSpc>
                <a:spcPts val="15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סיוע במימון – משרד הפנים - מינהל החירום – אגף הביטחון והחירום</a:t>
            </a:r>
          </a:p>
          <a:p>
            <a:pPr>
              <a:lnSpc>
                <a:spcPct val="100000"/>
              </a:lnSpc>
            </a:pPr>
            <a:endParaRPr lang="he-IL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015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ABBEE-B324-0D85-5CB6-33BA92D88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71186BE4-4982-E1E3-066C-1CA6E69C3F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8BE5B53C-1A15-171B-6453-DB38B157E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4879" y="6492875"/>
            <a:ext cx="381000" cy="365125"/>
          </a:xfrm>
        </p:spPr>
        <p:txBody>
          <a:bodyPr/>
          <a:lstStyle/>
          <a:p>
            <a:pPr algn="r"/>
            <a:fld id="{FEA7F9A6-E9C2-4ED8-B715-669ADEEED5DA}" type="slidenum">
              <a:rPr lang="he-IL" smtClean="0"/>
              <a:pPr algn="r"/>
              <a:t>15</a:t>
            </a:fld>
            <a:endParaRPr lang="he-IL" dirty="0"/>
          </a:p>
        </p:txBody>
      </p:sp>
      <p:sp>
        <p:nvSpPr>
          <p:cNvPr id="5" name="מציין מיקום תוכן 1">
            <a:extLst>
              <a:ext uri="{FF2B5EF4-FFF2-40B4-BE49-F238E27FC236}">
                <a16:creationId xmlns:a16="http://schemas.microsoft.com/office/drawing/2014/main" id="{1323B1EF-8CFD-4B1E-C53C-89A1695348F4}"/>
              </a:ext>
            </a:extLst>
          </p:cNvPr>
          <p:cNvSpPr txBox="1">
            <a:spLocks/>
          </p:cNvSpPr>
          <p:nvPr/>
        </p:nvSpPr>
        <p:spPr>
          <a:xfrm>
            <a:off x="4330261" y="254334"/>
            <a:ext cx="7635118" cy="6349331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הקמת וניהול מרכז אימונים אשכולי  לחירום וביטחון   </a:t>
            </a:r>
          </a:p>
          <a:p>
            <a:pPr marL="0" indent="0">
              <a:lnSpc>
                <a:spcPts val="2700"/>
              </a:lnSpc>
              <a:spcAft>
                <a:spcPts val="800"/>
              </a:spcAft>
              <a:buClr>
                <a:srgbClr val="FFC000"/>
              </a:buClr>
              <a:buNone/>
            </a:pPr>
            <a:r>
              <a:rPr lang="he-IL" sz="1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הקמת מתקן /  אימונים "בית הלקוח"</a:t>
            </a:r>
          </a:p>
          <a:p>
            <a:pPr marL="355600" indent="-355600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חלופה א' – הקמת מתקן (מקצועי, זמינות לאשכול, ניהול מרכזי, אימון משולב)</a:t>
            </a:r>
          </a:p>
          <a:p>
            <a:pPr marL="812800" lvl="1" indent="-355600">
              <a:lnSpc>
                <a:spcPct val="15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תחומי אימון – חילוץ והצלה, אבטחה וביטחון, רפואה, חירום מוניציפאלי, הדרכה עיונית</a:t>
            </a:r>
          </a:p>
          <a:p>
            <a:pPr marL="812800" lvl="1" indent="-355600">
              <a:lnSpc>
                <a:spcPct val="15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כוחות מתאמנים – צוותי סע"ר, כיתות כוננות,  משמר השכונות, צוותי רפואה, כוחות הנדסה עירוניים, צוותי חפ"ק, פיקוח ושיטור עירוני, תאי חירום מקצועיים</a:t>
            </a:r>
          </a:p>
          <a:p>
            <a:pPr marL="812800" lvl="1" indent="-355600">
              <a:lnSpc>
                <a:spcPct val="15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תשתיות ומערכות תומכות – שטח, הריסות, תאורה, גידור, מצלמות תיעוד, כיתת הדרכה</a:t>
            </a:r>
          </a:p>
          <a:p>
            <a:pPr marL="355600" indent="-355600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עדיפות לאימוני כוחות חירום והצלה של רשויות ויישובי האשכול</a:t>
            </a:r>
          </a:p>
          <a:p>
            <a:pPr marL="355600" indent="-355600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ביצוע אימונים משולבים (אינטגרטיביים) של כוחות הרשות ובין רשויות</a:t>
            </a:r>
          </a:p>
          <a:p>
            <a:pPr marL="355600" indent="-355600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חלופה ב' – אימון בבית הלקוח (מיידי, גמיש, זמין)</a:t>
            </a:r>
          </a:p>
          <a:p>
            <a:pPr marL="812800" lvl="1" indent="-355600">
              <a:lnSpc>
                <a:spcPct val="15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ניהול ותאום אשכולי - ביצוע במרחב ובמתקני הרשות - הפעלה של גורם מאמן מקצועי </a:t>
            </a:r>
            <a:r>
              <a:rPr lang="he-IL" sz="15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לסע"ר</a:t>
            </a:r>
            <a:endParaRPr lang="he-IL" sz="15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12800" lvl="1" indent="-355600">
              <a:lnSpc>
                <a:spcPct val="15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הסכמים רב שנתיים עם ספקים מורשים לביצוע אימונים והדרכות עבור כוחות החירום הרשותיים</a:t>
            </a:r>
          </a:p>
          <a:p>
            <a:pPr marL="812800" lvl="1" indent="-355600">
              <a:lnSpc>
                <a:spcPct val="15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he-IL" sz="1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בהסכם תיכלל יכולת אימון בתקופות של הערכות לחירום ובמצב חירום</a:t>
            </a:r>
          </a:p>
          <a:p>
            <a:pPr marL="355600" indent="-355600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he-IL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he-IL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121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44102-95D6-6D60-6B7B-96E6048A3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7CABD5D-5F5C-F260-1843-B0A02F4241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FDF07ACC-48CD-59CC-755F-1D3CC47C0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4879" y="6492875"/>
            <a:ext cx="381000" cy="365125"/>
          </a:xfrm>
        </p:spPr>
        <p:txBody>
          <a:bodyPr/>
          <a:lstStyle/>
          <a:p>
            <a:pPr algn="r"/>
            <a:fld id="{FEA7F9A6-E9C2-4ED8-B715-669ADEEED5DA}" type="slidenum">
              <a:rPr lang="he-IL" smtClean="0"/>
              <a:pPr algn="r"/>
              <a:t>16</a:t>
            </a:fld>
            <a:endParaRPr lang="he-IL" dirty="0"/>
          </a:p>
        </p:txBody>
      </p:sp>
      <p:sp>
        <p:nvSpPr>
          <p:cNvPr id="5" name="מציין מיקום תוכן 1">
            <a:extLst>
              <a:ext uri="{FF2B5EF4-FFF2-40B4-BE49-F238E27FC236}">
                <a16:creationId xmlns:a16="http://schemas.microsoft.com/office/drawing/2014/main" id="{A5C6156B-1BCF-076D-CD33-AD6D2944B87D}"/>
              </a:ext>
            </a:extLst>
          </p:cNvPr>
          <p:cNvSpPr txBox="1">
            <a:spLocks/>
          </p:cNvSpPr>
          <p:nvPr/>
        </p:nvSpPr>
        <p:spPr>
          <a:xfrm>
            <a:off x="4330261" y="508669"/>
            <a:ext cx="7635118" cy="6349331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מענה בתחום הרגולציה ומדיניות לאומית</a:t>
            </a:r>
          </a:p>
          <a:p>
            <a:pPr marL="457200" lvl="1" indent="0">
              <a:spcAft>
                <a:spcPts val="600"/>
              </a:spcAft>
              <a:buClr>
                <a:schemeClr val="accent6">
                  <a:lumMod val="75000"/>
                </a:schemeClr>
              </a:buClr>
              <a:buNone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מול גורמי ממשלה ורשויות לאומיות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1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מיפוי צורך </a:t>
            </a: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ברמת הרשויות המקומיות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בניית תכנית פעולה </a:t>
            </a:r>
            <a:r>
              <a:rPr lang="he-IL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וזיהוי חסמים </a:t>
            </a: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בתהליך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ייצוג אשכולי, מענה לחקיקה, חסמים רגולטורים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דוגמאות להובלת </a:t>
            </a:r>
            <a:r>
              <a:rPr lang="he-IL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עבודת מטה </a:t>
            </a:r>
            <a:r>
              <a:rPr lang="he-I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מול גורמים לאומיים:</a:t>
            </a:r>
          </a:p>
          <a:p>
            <a:pPr lvl="1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אישורי תדרי קשר ברמת מרחב האשכול</a:t>
            </a:r>
          </a:p>
          <a:p>
            <a:pPr lvl="1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מענה לתחום רישיונות הנשק וסמכויות אבטחה מקומית</a:t>
            </a:r>
          </a:p>
          <a:p>
            <a:pPr lvl="1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פתרונות לעולם הרחפנים </a:t>
            </a:r>
          </a:p>
          <a:p>
            <a:pPr lvl="1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r>
              <a:rPr lang="he-I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כוח אבטחה מרחבי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</a:pPr>
            <a:endParaRPr lang="he-IL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  <a:buNone/>
            </a:pPr>
            <a:endParaRPr lang="he-IL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-355600">
              <a:lnSpc>
                <a:spcPct val="100000"/>
              </a:lnSpc>
              <a:spcAft>
                <a:spcPts val="8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he-IL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he-IL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279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E594-03BD-1CE8-BDE9-300F21236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E9D083D2-4DC7-D781-8440-F884C096E8D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AB8AD70B-23D9-BE42-9A49-92864C028D21}"/>
              </a:ext>
            </a:extLst>
          </p:cNvPr>
          <p:cNvSpPr txBox="1"/>
          <p:nvPr/>
        </p:nvSpPr>
        <p:spPr>
          <a:xfrm>
            <a:off x="5174415" y="333729"/>
            <a:ext cx="552645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defRPr>
            </a:lvl1pPr>
          </a:lstStyle>
          <a:p>
            <a:pPr algn="r"/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חוזקות האשכול </a:t>
            </a:r>
          </a:p>
          <a:p>
            <a:pPr algn="r"/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בהערכות ובשעת חירום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5EF1E211-72D6-7686-4D24-56068295B792}"/>
              </a:ext>
            </a:extLst>
          </p:cNvPr>
          <p:cNvSpPr txBox="1"/>
          <p:nvPr/>
        </p:nvSpPr>
        <p:spPr>
          <a:xfrm>
            <a:off x="3730772" y="4208051"/>
            <a:ext cx="5006720" cy="99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89000">
              <a:lnSpc>
                <a:spcPct val="107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יכולת להפעלת </a:t>
            </a:r>
            <a:r>
              <a:rPr lang="he-IL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אימונים</a:t>
            </a:r>
            <a:r>
              <a:rPr lang="he-I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לכוחות </a:t>
            </a:r>
          </a:p>
          <a:p>
            <a:pPr algn="ctr" defTabSz="889000">
              <a:lnSpc>
                <a:spcPct val="107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החירום והביטחון ברשויות במעבר לחירום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0060059-3313-CC23-5225-15E01026E401}"/>
              </a:ext>
            </a:extLst>
          </p:cNvPr>
          <p:cNvSpPr txBox="1"/>
          <p:nvPr/>
        </p:nvSpPr>
        <p:spPr>
          <a:xfrm>
            <a:off x="2499439" y="5594209"/>
            <a:ext cx="4877903" cy="86517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algn="ctr" defTabSz="889000">
              <a:lnSpc>
                <a:spcPts val="1700"/>
              </a:lnSpc>
              <a:spcBef>
                <a:spcPct val="0"/>
              </a:spcBef>
              <a:spcAft>
                <a:spcPct val="35000"/>
              </a:spcAft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>
              <a:lnSpc>
                <a:spcPct val="107000"/>
              </a:lnSpc>
            </a:pPr>
            <a:r>
              <a:rPr lang="he-IL" sz="2400" b="1" dirty="0"/>
              <a:t>יכולת לסייע הדדית </a:t>
            </a:r>
            <a:r>
              <a:rPr lang="he-IL" sz="2400" b="1" dirty="0">
                <a:solidFill>
                  <a:srgbClr val="C00000"/>
                </a:solidFill>
              </a:rPr>
              <a:t>בכוחות ואמצעים </a:t>
            </a:r>
            <a:r>
              <a:rPr lang="he-IL" sz="2400" b="1" dirty="0"/>
              <a:t>באירוע נפילת הטיל בטירה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FF863674-79F4-E389-75F9-823263CDDBDE}"/>
              </a:ext>
            </a:extLst>
          </p:cNvPr>
          <p:cNvSpPr txBox="1"/>
          <p:nvPr/>
        </p:nvSpPr>
        <p:spPr>
          <a:xfrm>
            <a:off x="6234132" y="1791895"/>
            <a:ext cx="3407017" cy="994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algn="ctr" defTabSz="889000">
              <a:lnSpc>
                <a:spcPts val="1700"/>
              </a:lnSpc>
              <a:spcBef>
                <a:spcPct val="0"/>
              </a:spcBef>
              <a:spcAft>
                <a:spcPct val="35000"/>
              </a:spcAft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1">
              <a:lnSpc>
                <a:spcPct val="107000"/>
              </a:lnSpc>
            </a:pPr>
            <a:r>
              <a:rPr lang="he-I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יכולת </a:t>
            </a:r>
            <a:r>
              <a:rPr lang="he-IL" sz="2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לסייע הדדית </a:t>
            </a:r>
            <a:r>
              <a:rPr lang="he-I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באירוע </a:t>
            </a:r>
          </a:p>
          <a:p>
            <a:pPr lvl="0" rtl="1">
              <a:lnSpc>
                <a:spcPct val="107000"/>
              </a:lnSpc>
            </a:pPr>
            <a:r>
              <a:rPr lang="he-IL" sz="2400" b="1" dirty="0"/>
              <a:t>פח"ע ברעננה</a:t>
            </a:r>
            <a:endParaRPr lang="he-IL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מספר שקופית 6">
            <a:extLst>
              <a:ext uri="{FF2B5EF4-FFF2-40B4-BE49-F238E27FC236}">
                <a16:creationId xmlns:a16="http://schemas.microsoft.com/office/drawing/2014/main" id="{1E2C7FE9-2C1F-46FC-06D1-3EA6796CF720}"/>
              </a:ext>
            </a:extLst>
          </p:cNvPr>
          <p:cNvSpPr txBox="1">
            <a:spLocks/>
          </p:cNvSpPr>
          <p:nvPr/>
        </p:nvSpPr>
        <p:spPr>
          <a:xfrm>
            <a:off x="11559207" y="6312452"/>
            <a:ext cx="371061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l" defTabSz="914400" rtl="1" eaLnBrk="1" latinLnBrk="0" hangingPunct="1"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A7F9A6-E9C2-4ED8-B715-669ADEEED5DA}" type="slidenum">
              <a:rPr lang="he-IL" smtClean="0"/>
              <a:pPr algn="ctr"/>
              <a:t>17</a:t>
            </a:fld>
            <a:endParaRPr lang="he-IL" dirty="0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01B8DCD3-6238-5667-0A5D-5674D0F83A3D}"/>
              </a:ext>
            </a:extLst>
          </p:cNvPr>
          <p:cNvSpPr txBox="1"/>
          <p:nvPr/>
        </p:nvSpPr>
        <p:spPr>
          <a:xfrm>
            <a:off x="4959387" y="3022688"/>
            <a:ext cx="4593908" cy="994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algn="ctr" defTabSz="889000">
              <a:lnSpc>
                <a:spcPts val="1700"/>
              </a:lnSpc>
              <a:spcBef>
                <a:spcPct val="0"/>
              </a:spcBef>
              <a:spcAft>
                <a:spcPct val="35000"/>
              </a:spcAft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1">
              <a:lnSpc>
                <a:spcPct val="107000"/>
              </a:lnSpc>
            </a:pPr>
            <a:r>
              <a:rPr lang="he-IL" sz="2400" b="1" dirty="0"/>
              <a:t>יכולת לסייע ולקדם </a:t>
            </a:r>
            <a:r>
              <a:rPr lang="he-IL" sz="2400" b="1" dirty="0">
                <a:solidFill>
                  <a:srgbClr val="C00000"/>
                </a:solidFill>
              </a:rPr>
              <a:t>רכש </a:t>
            </a:r>
          </a:p>
          <a:p>
            <a:pPr lvl="0" rtl="1">
              <a:lnSpc>
                <a:spcPct val="107000"/>
              </a:lnSpc>
            </a:pPr>
            <a:r>
              <a:rPr lang="he-IL" sz="2400" b="1" dirty="0">
                <a:solidFill>
                  <a:srgbClr val="C00000"/>
                </a:solidFill>
              </a:rPr>
              <a:t>ציוד חירום </a:t>
            </a:r>
            <a:r>
              <a:rPr lang="he-IL" sz="2400" b="1" dirty="0"/>
              <a:t>בקורונה ובחרבות ברזל</a:t>
            </a:r>
          </a:p>
        </p:txBody>
      </p:sp>
      <p:pic>
        <p:nvPicPr>
          <p:cNvPr id="12" name="גרפיקה 11" descr="שאיפה עם מילוי מלא">
            <a:extLst>
              <a:ext uri="{FF2B5EF4-FFF2-40B4-BE49-F238E27FC236}">
                <a16:creationId xmlns:a16="http://schemas.microsoft.com/office/drawing/2014/main" id="{C199D767-B477-A6E4-35FF-FAD8AA0A5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499439" y="4091712"/>
            <a:ext cx="891732" cy="891732"/>
          </a:xfrm>
          <a:prstGeom prst="rect">
            <a:avLst/>
          </a:prstGeom>
        </p:spPr>
      </p:pic>
      <p:pic>
        <p:nvPicPr>
          <p:cNvPr id="3" name="גרפיקה 2" descr="מחסן קו מיתאר">
            <a:extLst>
              <a:ext uri="{FF2B5EF4-FFF2-40B4-BE49-F238E27FC236}">
                <a16:creationId xmlns:a16="http://schemas.microsoft.com/office/drawing/2014/main" id="{5EEF9BA1-A5C2-6C52-5C53-CC87085BE7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03130" y="5305097"/>
            <a:ext cx="914400" cy="914400"/>
          </a:xfrm>
          <a:prstGeom prst="rect">
            <a:avLst/>
          </a:prstGeom>
        </p:spPr>
      </p:pic>
      <p:pic>
        <p:nvPicPr>
          <p:cNvPr id="14" name="גרפיקה 13" descr="מסכה כירורגית קו מיתאר">
            <a:extLst>
              <a:ext uri="{FF2B5EF4-FFF2-40B4-BE49-F238E27FC236}">
                <a16:creationId xmlns:a16="http://schemas.microsoft.com/office/drawing/2014/main" id="{67837E82-EA30-5534-953E-F113474D91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20510" y="2895033"/>
            <a:ext cx="914400" cy="914400"/>
          </a:xfrm>
          <a:prstGeom prst="rect">
            <a:avLst/>
          </a:prstGeom>
        </p:spPr>
      </p:pic>
      <p:pic>
        <p:nvPicPr>
          <p:cNvPr id="17" name="גרפיקה 16" descr="זכר משטרה עם מילוי מלא">
            <a:extLst>
              <a:ext uri="{FF2B5EF4-FFF2-40B4-BE49-F238E27FC236}">
                <a16:creationId xmlns:a16="http://schemas.microsoft.com/office/drawing/2014/main" id="{E48E5372-0CA5-FA80-8EA6-A99DBD08FF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43469" y="15954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17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812DA-BAEF-15CC-933A-E0A740F16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8C475CAE-9569-FD6E-063E-E51A78A96B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מציין מיקום של מספר שקופית 10">
            <a:extLst>
              <a:ext uri="{FF2B5EF4-FFF2-40B4-BE49-F238E27FC236}">
                <a16:creationId xmlns:a16="http://schemas.microsoft.com/office/drawing/2014/main" id="{D0A927E8-036F-F6B8-AF0D-C407A1BE1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18</a:t>
            </a:fld>
            <a:endParaRPr lang="he-IL"/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982F01D7-7E25-E340-5061-FE828B2CCD7E}"/>
              </a:ext>
            </a:extLst>
          </p:cNvPr>
          <p:cNvSpPr txBox="1"/>
          <p:nvPr/>
        </p:nvSpPr>
        <p:spPr>
          <a:xfrm>
            <a:off x="1569307" y="2413337"/>
            <a:ext cx="369311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התייחסות </a:t>
            </a:r>
          </a:p>
        </p:txBody>
      </p:sp>
    </p:spTree>
    <p:extLst>
      <p:ext uri="{BB962C8B-B14F-4D97-AF65-F5344CB8AC3E}">
        <p14:creationId xmlns:p14="http://schemas.microsoft.com/office/powerpoint/2010/main" val="143226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 descr="תמונה שמכילה טקסט, גרפיקה, עיצוב גרפי, גופן&#10;&#10;התיאור נוצר באופן אוטומטי">
            <a:extLst>
              <a:ext uri="{FF2B5EF4-FFF2-40B4-BE49-F238E27FC236}">
                <a16:creationId xmlns:a16="http://schemas.microsoft.com/office/drawing/2014/main" id="{B2CC9FD8-CC9F-9205-3EE3-921F3F1B97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563" y="5973401"/>
            <a:ext cx="1654206" cy="629356"/>
          </a:xfrm>
          <a:prstGeom prst="rect">
            <a:avLst/>
          </a:prstGeom>
        </p:spPr>
      </p:pic>
      <p:pic>
        <p:nvPicPr>
          <p:cNvPr id="10" name="גרפיקה 9">
            <a:extLst>
              <a:ext uri="{FF2B5EF4-FFF2-40B4-BE49-F238E27FC236}">
                <a16:creationId xmlns:a16="http://schemas.microsoft.com/office/drawing/2014/main" id="{4396FC49-E209-335B-69DE-BDAFC568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761" y="288554"/>
            <a:ext cx="2592280" cy="104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61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תמונה 9" descr="תמונה שמכילה משקפת, פני אדם, איש, אביזרים לעיניים&#10;&#10;התיאור נוצר באופן אוטומטי">
            <a:extLst>
              <a:ext uri="{FF2B5EF4-FFF2-40B4-BE49-F238E27FC236}">
                <a16:creationId xmlns:a16="http://schemas.microsoft.com/office/drawing/2014/main" id="{368E851D-084B-EEA9-1992-C54A2C9317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מציין מיקום תוכן 1">
            <a:extLst>
              <a:ext uri="{FF2B5EF4-FFF2-40B4-BE49-F238E27FC236}">
                <a16:creationId xmlns:a16="http://schemas.microsoft.com/office/drawing/2014/main" id="{53F039F8-560D-075F-6DD4-78382E3B4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676" y="1470051"/>
            <a:ext cx="5727577" cy="4351338"/>
          </a:xfrm>
        </p:spPr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שינוי בתפיסת האיום לאחר 7/10</a:t>
            </a:r>
          </a:p>
          <a:p>
            <a:pPr>
              <a:lnSpc>
                <a:spcPct val="200000"/>
              </a:lnSpc>
              <a:spcBef>
                <a:spcPts val="0"/>
              </a:spcBef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תרחישים במרחב – גאוגרפיה, דמוגרפיה</a:t>
            </a:r>
          </a:p>
          <a:p>
            <a:pPr>
              <a:lnSpc>
                <a:spcPct val="200000"/>
              </a:lnSpc>
              <a:spcBef>
                <a:spcPts val="0"/>
              </a:spcBef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הסתכלות על האשכול בראייה מרחבית</a:t>
            </a:r>
          </a:p>
          <a:p>
            <a:pPr>
              <a:lnSpc>
                <a:spcPct val="200000"/>
              </a:lnSpc>
              <a:spcBef>
                <a:spcPts val="0"/>
              </a:spcBef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יתרון המענה בשיתוף פעולה</a:t>
            </a:r>
          </a:p>
          <a:p>
            <a:pPr>
              <a:lnSpc>
                <a:spcPct val="200000"/>
              </a:lnSpc>
              <a:spcBef>
                <a:spcPts val="0"/>
              </a:spcBef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רתימת גורמים לאומיים</a:t>
            </a:r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65E0924D-F1D2-9D1F-3922-08F97E28C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2</a:t>
            </a:fld>
            <a:endParaRPr lang="he-IL"/>
          </a:p>
        </p:txBody>
      </p:sp>
      <p:sp>
        <p:nvSpPr>
          <p:cNvPr id="4" name="כותרת 3">
            <a:extLst>
              <a:ext uri="{FF2B5EF4-FFF2-40B4-BE49-F238E27FC236}">
                <a16:creationId xmlns:a16="http://schemas.microsoft.com/office/drawing/2014/main" id="{F1C6F426-7F96-F1B6-B250-D17238AC5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217" y="513784"/>
            <a:ext cx="4082990" cy="640848"/>
          </a:xfrm>
        </p:spPr>
        <p:txBody>
          <a:bodyPr/>
          <a:lstStyle/>
          <a:p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מבוא לפרויקט</a:t>
            </a:r>
          </a:p>
        </p:txBody>
      </p:sp>
    </p:spTree>
    <p:extLst>
      <p:ext uri="{BB962C8B-B14F-4D97-AF65-F5344CB8AC3E}">
        <p14:creationId xmlns:p14="http://schemas.microsoft.com/office/powerpoint/2010/main" val="258853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9FBA1D8C-134E-24BE-BE28-45A8196816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62A94E6-990B-1D95-6E2E-C4C85D597A53}"/>
              </a:ext>
            </a:extLst>
          </p:cNvPr>
          <p:cNvSpPr txBox="1"/>
          <p:nvPr/>
        </p:nvSpPr>
        <p:spPr>
          <a:xfrm>
            <a:off x="5807400" y="118781"/>
            <a:ext cx="609755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>
              <a:defRPr sz="32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אבני הדרך בפרויקט </a:t>
            </a: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6203178-45A8-DA76-EF64-E3DAAEB5E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4954" y="6474996"/>
            <a:ext cx="287045" cy="365125"/>
          </a:xfrm>
        </p:spPr>
        <p:txBody>
          <a:bodyPr/>
          <a:lstStyle/>
          <a:p>
            <a:pPr algn="r"/>
            <a:fld id="{FEA7F9A6-E9C2-4ED8-B715-669ADEEED5DA}" type="slidenum">
              <a:rPr lang="he-IL" smtClean="0"/>
              <a:pPr algn="r"/>
              <a:t>3</a:t>
            </a:fld>
            <a:endParaRPr lang="he-IL" dirty="0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C3B60C2C-9CD2-2A90-7151-EF0E09E7841B}"/>
              </a:ext>
            </a:extLst>
          </p:cNvPr>
          <p:cNvSpPr txBox="1"/>
          <p:nvPr/>
        </p:nvSpPr>
        <p:spPr>
          <a:xfrm>
            <a:off x="4090645" y="593507"/>
            <a:ext cx="7957831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FFC000"/>
              </a:buClr>
              <a:buFont typeface="Calibri" panose="020F0502020204030204" pitchFamily="34" charset="0"/>
              <a:buChar char="↓"/>
            </a:pPr>
            <a:r>
              <a:rPr lang="he-IL" sz="2800" kern="1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הגדרת </a:t>
            </a:r>
            <a:r>
              <a:rPr lang="he-IL" sz="2800" b="1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מטרה</a:t>
            </a:r>
            <a:r>
              <a:rPr lang="he-IL" sz="2800" kern="1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מצפן לתוצרי הפרויקט</a:t>
            </a:r>
          </a:p>
          <a:p>
            <a:pPr marL="457200" indent="-457200">
              <a:lnSpc>
                <a:spcPct val="150000"/>
              </a:lnSpc>
              <a:buClr>
                <a:srgbClr val="FFC000"/>
              </a:buClr>
              <a:buFont typeface="Calibri" panose="020F0502020204030204" pitchFamily="34" charset="0"/>
              <a:buChar char="↓"/>
            </a:pPr>
            <a:r>
              <a:rPr lang="he-IL" sz="2800" kern="1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פגישות ברשויות </a:t>
            </a:r>
            <a:r>
              <a:rPr lang="he-IL" sz="2800" b="1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ואבחון צורך </a:t>
            </a:r>
            <a:r>
              <a:rPr lang="he-IL" sz="2800" kern="1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מנכ"לים וקב"טים </a:t>
            </a:r>
          </a:p>
          <a:p>
            <a:pPr marL="457200" indent="-457200">
              <a:lnSpc>
                <a:spcPct val="150000"/>
              </a:lnSpc>
              <a:buClr>
                <a:srgbClr val="FFC000"/>
              </a:buClr>
              <a:buFont typeface="Calibri" panose="020F0502020204030204" pitchFamily="34" charset="0"/>
              <a:buChar char="↓"/>
            </a:pPr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גיבוש והצגת</a:t>
            </a:r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מסמך תובנות </a:t>
            </a:r>
          </a:p>
          <a:p>
            <a:pPr marL="457200" indent="-457200">
              <a:lnSpc>
                <a:spcPct val="150000"/>
              </a:lnSpc>
              <a:buClr>
                <a:srgbClr val="FFC000"/>
              </a:buClr>
              <a:buFont typeface="Calibri" panose="020F0502020204030204" pitchFamily="34" charset="0"/>
              <a:buChar char="↓"/>
            </a:pPr>
            <a:r>
              <a:rPr lang="he-IL" sz="2800" kern="1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כתיבת </a:t>
            </a:r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מסמך</a:t>
            </a:r>
            <a:r>
              <a:rPr lang="he-IL" sz="2800" b="1" kern="12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sz="2800" b="1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תכנית עבודה </a:t>
            </a:r>
            <a:r>
              <a:rPr lang="he-IL" sz="2800" kern="1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</a:p>
          <a:p>
            <a:pPr marL="914400" lvl="1" indent="-457200">
              <a:lnSpc>
                <a:spcPct val="150000"/>
              </a:lnSpc>
              <a:buClr>
                <a:srgbClr val="FFC000"/>
              </a:buClr>
              <a:buFont typeface="Calibri" panose="020F0502020204030204" pitchFamily="34" charset="0"/>
              <a:buChar char="↓"/>
            </a:pPr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פרויקטים - טווח קצר, טווח ארוך</a:t>
            </a:r>
          </a:p>
          <a:p>
            <a:pPr marL="914400" lvl="1" indent="-457200">
              <a:lnSpc>
                <a:spcPct val="150000"/>
              </a:lnSpc>
              <a:buClr>
                <a:srgbClr val="FFC000"/>
              </a:buClr>
              <a:buFont typeface="Calibri" panose="020F0502020204030204" pitchFamily="34" charset="0"/>
              <a:buChar char="↓"/>
            </a:pPr>
            <a:r>
              <a:rPr lang="he-IL" sz="2800" kern="1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פירוט ויישום</a:t>
            </a:r>
            <a:r>
              <a:rPr lang="he-IL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מרכיבי התכנית</a:t>
            </a:r>
            <a:endParaRPr lang="he-IL" sz="2400" kern="1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19F4E061-3597-B868-6280-3817D15607E3}"/>
              </a:ext>
            </a:extLst>
          </p:cNvPr>
          <p:cNvGrpSpPr/>
          <p:nvPr/>
        </p:nvGrpSpPr>
        <p:grpSpPr>
          <a:xfrm>
            <a:off x="6440595" y="4842064"/>
            <a:ext cx="5187075" cy="2015936"/>
            <a:chOff x="3626193" y="3089606"/>
            <a:chExt cx="4625576" cy="2015936"/>
          </a:xfrm>
          <a:solidFill>
            <a:schemeClr val="bg1">
              <a:lumMod val="95000"/>
            </a:schemeClr>
          </a:solidFill>
        </p:grpSpPr>
        <p:sp>
          <p:nvSpPr>
            <p:cNvPr id="3" name="תיבת טקסט 2">
              <a:extLst>
                <a:ext uri="{FF2B5EF4-FFF2-40B4-BE49-F238E27FC236}">
                  <a16:creationId xmlns:a16="http://schemas.microsoft.com/office/drawing/2014/main" id="{623B9A63-0F93-48C9-1071-58F7ACC8F81F}"/>
                </a:ext>
              </a:extLst>
            </p:cNvPr>
            <p:cNvSpPr txBox="1"/>
            <p:nvPr/>
          </p:nvSpPr>
          <p:spPr>
            <a:xfrm>
              <a:off x="4759394" y="3089606"/>
              <a:ext cx="3492375" cy="201593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 rtl="1"/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פגישה עם הרשויות וגורמי ביטחון: </a:t>
              </a:r>
            </a:p>
            <a:p>
              <a:pPr lvl="0" rtl="1"/>
              <a:endParaRPr lang="he-IL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342900" lvl="0" indent="-342900" rtl="1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כפר סבא </a:t>
              </a:r>
            </a:p>
            <a:p>
              <a:pPr marL="342900" lvl="0" indent="-342900" rtl="1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רעננה</a:t>
              </a:r>
            </a:p>
            <a:p>
              <a:pPr marL="342900" lvl="0" indent="-342900" rtl="1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כפר קאסם</a:t>
              </a:r>
            </a:p>
            <a:p>
              <a:pPr marL="342900" lvl="0" indent="-342900" rtl="1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טירה</a:t>
              </a:r>
            </a:p>
            <a:p>
              <a:pPr marL="342900" lvl="0" indent="-342900" rtl="1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תל מונד</a:t>
              </a:r>
            </a:p>
            <a:p>
              <a:pPr marL="342900" lvl="0" indent="-342900" rtl="1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כפר יונה</a:t>
              </a:r>
            </a:p>
          </p:txBody>
        </p:sp>
        <p:sp>
          <p:nvSpPr>
            <p:cNvPr id="5" name="תיבת טקסט 4">
              <a:extLst>
                <a:ext uri="{FF2B5EF4-FFF2-40B4-BE49-F238E27FC236}">
                  <a16:creationId xmlns:a16="http://schemas.microsoft.com/office/drawing/2014/main" id="{7DB36CAB-9312-E909-1744-BB251ED085AE}"/>
                </a:ext>
              </a:extLst>
            </p:cNvPr>
            <p:cNvSpPr txBox="1"/>
            <p:nvPr/>
          </p:nvSpPr>
          <p:spPr>
            <a:xfrm>
              <a:off x="3626193" y="3513314"/>
              <a:ext cx="3138216" cy="156966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לב השרון</a:t>
              </a:r>
            </a:p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קדימה-צורן</a:t>
              </a:r>
            </a:p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קב"ט אשכול גליל מזרחי</a:t>
              </a:r>
            </a:p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נפת פיקוד העורף גלילות</a:t>
              </a:r>
            </a:p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he-IL" sz="1600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משרד הפנים - ראש אגף חירום ובטחון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2511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1D464-E84E-46C0-C112-AE45981D8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תמונה 14">
            <a:extLst>
              <a:ext uri="{FF2B5EF4-FFF2-40B4-BE49-F238E27FC236}">
                <a16:creationId xmlns:a16="http://schemas.microsoft.com/office/drawing/2014/main" id="{799B713E-5A7D-6178-9DF9-B4E2045353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מציין מיקום תוכן 1">
            <a:extLst>
              <a:ext uri="{FF2B5EF4-FFF2-40B4-BE49-F238E27FC236}">
                <a16:creationId xmlns:a16="http://schemas.microsoft.com/office/drawing/2014/main" id="{3A40B001-9C07-C11E-32EE-5D8612378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4300" y="581488"/>
            <a:ext cx="5766787" cy="5842375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התפתחות האיום מכיוון איו"ש וקו התפר והמציאות שהשתנתה, המוטיבציה ותחושת המסוגלות שעלתה אצל האויב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איומי הבט"ש , תרחישי החירום - בעיניי הרשויות, גורמי הביטחון משטרה וצה"ל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קו התפר – מנהרות, ירי תמ"ס,                    חדירה קרקעית 7/10, ירי נ"ט ונק"ל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רעידת אדמה 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אסונות טבע (כוכב יאיר)</a:t>
            </a:r>
          </a:p>
          <a:p>
            <a:pPr>
              <a:lnSpc>
                <a:spcPct val="100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מזג אוויר קיצון (בת חפר)</a:t>
            </a:r>
          </a:p>
          <a:p>
            <a:pPr>
              <a:buClr>
                <a:srgbClr val="FF0000"/>
              </a:buClr>
            </a:pPr>
            <a:endParaRPr lang="he-I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C8B02E2E-297F-BC01-3462-F17B583D3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2020" y="6537278"/>
            <a:ext cx="306355" cy="365125"/>
          </a:xfrm>
        </p:spPr>
        <p:txBody>
          <a:bodyPr/>
          <a:lstStyle/>
          <a:p>
            <a:pPr algn="r"/>
            <a:fld id="{FEA7F9A6-E9C2-4ED8-B715-669ADEEED5DA}" type="slidenum">
              <a:rPr lang="he-IL" smtClean="0"/>
              <a:pPr algn="r"/>
              <a:t>4</a:t>
            </a:fld>
            <a:endParaRPr lang="he-IL" dirty="0"/>
          </a:p>
        </p:txBody>
      </p:sp>
      <p:sp>
        <p:nvSpPr>
          <p:cNvPr id="4" name="כותרת 3">
            <a:extLst>
              <a:ext uri="{FF2B5EF4-FFF2-40B4-BE49-F238E27FC236}">
                <a16:creationId xmlns:a16="http://schemas.microsoft.com/office/drawing/2014/main" id="{7B995F0B-2BF9-C44C-79D8-8E261554E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544" y="95085"/>
            <a:ext cx="10515600" cy="1325563"/>
          </a:xfrm>
        </p:spPr>
        <p:txBody>
          <a:bodyPr/>
          <a:lstStyle/>
          <a:p>
            <a:r>
              <a:rPr lang="he-IL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האיומים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21D47553-989A-D449-6751-6952F97C8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" y="3960314"/>
            <a:ext cx="2900492" cy="2759526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4E4500C8-71D9-113C-48D9-396B40E41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9771" y="4604367"/>
            <a:ext cx="3501225" cy="2037856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7AF466B1-D854-9480-B5B0-EF5CE83587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4" y="43654"/>
            <a:ext cx="4218068" cy="1849182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6" name="תמונה 5" descr="תמונה שמכילה טקסט, צילום מסך, גופן&#10;&#10;התיאור נוצר באופן אוטומטי">
            <a:extLst>
              <a:ext uri="{FF2B5EF4-FFF2-40B4-BE49-F238E27FC236}">
                <a16:creationId xmlns:a16="http://schemas.microsoft.com/office/drawing/2014/main" id="{91586DEC-9C72-0749-F90B-E6C1467428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4989"/>
            <a:ext cx="5062155" cy="186768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2FC3210C-6197-02B9-7316-8EBEE3B842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4" y="2480152"/>
            <a:ext cx="2605753" cy="1367253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F92FE617-F013-AFC1-2B00-A9B4D94BDE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9771" y="3414385"/>
            <a:ext cx="3587185" cy="107521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43696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1E3FC60-8C7A-7798-7D24-C5426487E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צילום מסך, צהוב, גרפיקה, תפוז&#10;&#10;התיאור נוצר באופן אוטומטי">
            <a:extLst>
              <a:ext uri="{FF2B5EF4-FFF2-40B4-BE49-F238E27FC236}">
                <a16:creationId xmlns:a16="http://schemas.microsoft.com/office/drawing/2014/main" id="{DF737D53-2FD6-1A63-4BD6-9B94AACEE0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מלבן: פינות מעוגלות 13" descr="אזור בנייה">
            <a:extLst>
              <a:ext uri="{FF2B5EF4-FFF2-40B4-BE49-F238E27FC236}">
                <a16:creationId xmlns:a16="http://schemas.microsoft.com/office/drawing/2014/main" id="{1D928BC7-A5F0-3D19-A704-7039EBBD9E92}"/>
              </a:ext>
            </a:extLst>
          </p:cNvPr>
          <p:cNvSpPr/>
          <p:nvPr/>
        </p:nvSpPr>
        <p:spPr>
          <a:xfrm>
            <a:off x="-248575" y="1279477"/>
            <a:ext cx="3485822" cy="929048"/>
          </a:xfrm>
          <a:prstGeom prst="roundRect">
            <a:avLst>
              <a:gd name="adj" fmla="val 16670"/>
            </a:avLst>
          </a:prstGeom>
          <a:blipFill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he-IL"/>
          </a:p>
        </p:txBody>
      </p:sp>
      <p:sp>
        <p:nvSpPr>
          <p:cNvPr id="15" name="מלבן: פינות מעוגלות 14" descr="אדם במדים צבאיים עם אתחול">
            <a:extLst>
              <a:ext uri="{FF2B5EF4-FFF2-40B4-BE49-F238E27FC236}">
                <a16:creationId xmlns:a16="http://schemas.microsoft.com/office/drawing/2014/main" id="{7FB21427-7D8E-8338-3D33-407C53AB26B3}"/>
              </a:ext>
            </a:extLst>
          </p:cNvPr>
          <p:cNvSpPr/>
          <p:nvPr/>
        </p:nvSpPr>
        <p:spPr>
          <a:xfrm>
            <a:off x="-248575" y="2320011"/>
            <a:ext cx="3485822" cy="929048"/>
          </a:xfrm>
          <a:prstGeom prst="roundRect">
            <a:avLst>
              <a:gd name="adj" fmla="val 16670"/>
            </a:avLst>
          </a:prstGeom>
          <a:blipFill>
            <a:blip r:embed="rId4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he-IL"/>
          </a:p>
        </p:txBody>
      </p:sp>
      <p:sp>
        <p:nvSpPr>
          <p:cNvPr id="16" name="מלבן: פינות מעוגלות 15" descr="קבוצת צניחה חופשית בשקיעה">
            <a:extLst>
              <a:ext uri="{FF2B5EF4-FFF2-40B4-BE49-F238E27FC236}">
                <a16:creationId xmlns:a16="http://schemas.microsoft.com/office/drawing/2014/main" id="{B4210048-3395-D3DC-7167-728680A0F762}"/>
              </a:ext>
            </a:extLst>
          </p:cNvPr>
          <p:cNvSpPr/>
          <p:nvPr/>
        </p:nvSpPr>
        <p:spPr>
          <a:xfrm>
            <a:off x="-248575" y="3360545"/>
            <a:ext cx="3485822" cy="929048"/>
          </a:xfrm>
          <a:prstGeom prst="roundRect">
            <a:avLst>
              <a:gd name="adj" fmla="val 16670"/>
            </a:avLst>
          </a:prstGeom>
          <a:blipFill>
            <a:blip r:embed="rId5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he-IL"/>
          </a:p>
        </p:txBody>
      </p:sp>
      <p:sp>
        <p:nvSpPr>
          <p:cNvPr id="17" name="מלבן: פינות מעוגלות 16" descr="ניידת משטרה ברחוב">
            <a:extLst>
              <a:ext uri="{FF2B5EF4-FFF2-40B4-BE49-F238E27FC236}">
                <a16:creationId xmlns:a16="http://schemas.microsoft.com/office/drawing/2014/main" id="{63E2B250-B0F3-19CE-01C9-8C66477E91B6}"/>
              </a:ext>
            </a:extLst>
          </p:cNvPr>
          <p:cNvSpPr/>
          <p:nvPr/>
        </p:nvSpPr>
        <p:spPr>
          <a:xfrm>
            <a:off x="-248575" y="4409957"/>
            <a:ext cx="3485822" cy="929048"/>
          </a:xfrm>
          <a:prstGeom prst="roundRect">
            <a:avLst>
              <a:gd name="adj" fmla="val 16670"/>
            </a:avLst>
          </a:prstGeom>
          <a:blipFill>
            <a:blip r:embed="rId6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he-IL"/>
          </a:p>
        </p:txBody>
      </p:sp>
      <p:sp>
        <p:nvSpPr>
          <p:cNvPr id="18" name="מלבן: פינות מעוגלות 17" descr="ידיים של אדם המשתמשות בקורא כרטיסי אשראי">
            <a:extLst>
              <a:ext uri="{FF2B5EF4-FFF2-40B4-BE49-F238E27FC236}">
                <a16:creationId xmlns:a16="http://schemas.microsoft.com/office/drawing/2014/main" id="{B261AAB5-4F7A-7AC7-7017-D42239DF588A}"/>
              </a:ext>
            </a:extLst>
          </p:cNvPr>
          <p:cNvSpPr/>
          <p:nvPr/>
        </p:nvSpPr>
        <p:spPr>
          <a:xfrm>
            <a:off x="-248575" y="5441613"/>
            <a:ext cx="3485822" cy="929048"/>
          </a:xfrm>
          <a:prstGeom prst="roundRect">
            <a:avLst>
              <a:gd name="adj" fmla="val 16670"/>
            </a:avLst>
          </a:prstGeom>
          <a:blipFill>
            <a:blip r:embed="rId7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he-IL"/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BE4E2176-93E9-0887-0E86-19DEB77E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5</a:t>
            </a:fld>
            <a:endParaRPr lang="he-IL"/>
          </a:p>
        </p:txBody>
      </p:sp>
      <p:graphicFrame>
        <p:nvGraphicFramePr>
          <p:cNvPr id="9" name="דיאגרמה 8">
            <a:extLst>
              <a:ext uri="{FF2B5EF4-FFF2-40B4-BE49-F238E27FC236}">
                <a16:creationId xmlns:a16="http://schemas.microsoft.com/office/drawing/2014/main" id="{B8D00B19-0FF4-EFD8-6DEE-7263EE72FA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4114817"/>
              </p:ext>
            </p:extLst>
          </p:nvPr>
        </p:nvGraphicFramePr>
        <p:xfrm>
          <a:off x="2237172" y="193274"/>
          <a:ext cx="10342486" cy="6187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027343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EA1443C-48A7-713A-F759-83FB2F84A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תמונה 9">
            <a:extLst>
              <a:ext uri="{FF2B5EF4-FFF2-40B4-BE49-F238E27FC236}">
                <a16:creationId xmlns:a16="http://schemas.microsoft.com/office/drawing/2014/main" id="{9CAD3CD6-0E12-E7AB-F422-CC3856FB61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38CA6D49-D8D0-C4D2-3975-E916A18B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5352" y="6557210"/>
            <a:ext cx="408991" cy="365125"/>
          </a:xfrm>
        </p:spPr>
        <p:txBody>
          <a:bodyPr/>
          <a:lstStyle/>
          <a:p>
            <a:pPr algn="r"/>
            <a:fld id="{FEA7F9A6-E9C2-4ED8-B715-669ADEEED5DA}" type="slidenum">
              <a:rPr lang="he-IL" smtClean="0"/>
              <a:pPr algn="r"/>
              <a:t>6</a:t>
            </a:fld>
            <a:endParaRPr lang="he-IL" dirty="0"/>
          </a:p>
        </p:txBody>
      </p:sp>
      <p:sp>
        <p:nvSpPr>
          <p:cNvPr id="4" name="כותרת 3">
            <a:extLst>
              <a:ext uri="{FF2B5EF4-FFF2-40B4-BE49-F238E27FC236}">
                <a16:creationId xmlns:a16="http://schemas.microsoft.com/office/drawing/2014/main" id="{039581F5-B9B2-759B-BCD2-F51DC664E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863"/>
          </a:xfrm>
        </p:spPr>
        <p:txBody>
          <a:bodyPr/>
          <a:lstStyle/>
          <a:p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הנחות יסוד לתכנית</a:t>
            </a:r>
          </a:p>
        </p:txBody>
      </p: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2D2DBF23-0F82-08D8-C5CE-2BBA3A17447E}"/>
              </a:ext>
            </a:extLst>
          </p:cNvPr>
          <p:cNvSpPr txBox="1"/>
          <p:nvPr/>
        </p:nvSpPr>
        <p:spPr>
          <a:xfrm>
            <a:off x="975948" y="1462124"/>
            <a:ext cx="10353191" cy="79670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ממונה חירום וביטחון אשכולי – </a:t>
            </a:r>
            <a:r>
              <a:rPr lang="he-IL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תנאי לקידום התחום </a:t>
            </a:r>
          </a:p>
          <a:p>
            <a:r>
              <a:rPr lang="he-IL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באשכול בהערכות וחירום</a:t>
            </a:r>
            <a:endParaRPr lang="he-IL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he-I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שותפות והנחייה מקצועית - משטרת ישראל  מרחב שרון (ביטחון)                                                   וצה"ל – חטמ"ר ונפת פקע"ר (חירום ובט"ש)</a:t>
            </a:r>
          </a:p>
          <a:p>
            <a:pPr>
              <a:lnSpc>
                <a:spcPts val="5000"/>
              </a:lnSpc>
            </a:pPr>
            <a:r>
              <a:rPr lang="he-I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רשויות מקומיות המשך </a:t>
            </a:r>
            <a:r>
              <a:rPr lang="he-IL" sz="24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פיתוח היכולות העצמאיות -  </a:t>
            </a:r>
            <a:r>
              <a:rPr lang="he-IL" sz="24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"אוטונומיה" </a:t>
            </a:r>
            <a:r>
              <a:rPr lang="he-IL" sz="24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ביטחונית</a:t>
            </a:r>
          </a:p>
          <a:p>
            <a:pPr>
              <a:lnSpc>
                <a:spcPts val="5000"/>
              </a:lnSpc>
            </a:pPr>
            <a:r>
              <a:rPr lang="he-IL" sz="24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סיוע לרשויות בשמירת </a:t>
            </a:r>
            <a:r>
              <a:rPr lang="he-IL" sz="24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הרציפות התפקודית </a:t>
            </a:r>
          </a:p>
          <a:p>
            <a:pPr>
              <a:lnSpc>
                <a:spcPts val="5000"/>
              </a:lnSpc>
            </a:pPr>
            <a:r>
              <a:rPr lang="he-IL" sz="24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מענה</a:t>
            </a:r>
            <a:r>
              <a:rPr lang="he-IL" sz="24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דיפרנציאלי, וולונטרי, שוני מהותי בין הישובים, מכוונים ל</a:t>
            </a:r>
            <a:r>
              <a:rPr lang="he-IL" sz="24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מכנה משותף רחב</a:t>
            </a:r>
          </a:p>
          <a:p>
            <a:pPr>
              <a:lnSpc>
                <a:spcPts val="5000"/>
              </a:lnSpc>
            </a:pPr>
            <a:r>
              <a:rPr lang="he-IL" sz="24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סיוע אד הוק - </a:t>
            </a:r>
            <a:r>
              <a:rPr lang="he-IL" sz="24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גמישות מחשבתית ויישומית, </a:t>
            </a:r>
            <a:r>
              <a:rPr lang="he-I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יכולת תמיכה וסיוע הדדי</a:t>
            </a:r>
            <a:r>
              <a:rPr lang="he-IL" sz="24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וורסטיליות</a:t>
            </a:r>
          </a:p>
          <a:p>
            <a:pPr>
              <a:lnSpc>
                <a:spcPts val="4500"/>
              </a:lnSpc>
            </a:pPr>
            <a:endParaRPr lang="he-IL" sz="2400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he-IL" sz="24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he-IL" sz="24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he-IL" sz="2400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he-IL" sz="2400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he-IL" sz="2400" kern="1200" dirty="0"/>
          </a:p>
          <a:p>
            <a:pPr>
              <a:lnSpc>
                <a:spcPct val="150000"/>
              </a:lnSpc>
            </a:pPr>
            <a:endParaRPr lang="he-IL" sz="2400" dirty="0"/>
          </a:p>
        </p:txBody>
      </p:sp>
      <p:grpSp>
        <p:nvGrpSpPr>
          <p:cNvPr id="49" name="קבוצה 48">
            <a:extLst>
              <a:ext uri="{FF2B5EF4-FFF2-40B4-BE49-F238E27FC236}">
                <a16:creationId xmlns:a16="http://schemas.microsoft.com/office/drawing/2014/main" id="{5B10E00F-564C-59D7-6E3E-84045E624F39}"/>
              </a:ext>
            </a:extLst>
          </p:cNvPr>
          <p:cNvGrpSpPr/>
          <p:nvPr/>
        </p:nvGrpSpPr>
        <p:grpSpPr>
          <a:xfrm>
            <a:off x="11405307" y="2195237"/>
            <a:ext cx="588124" cy="609407"/>
            <a:chOff x="11366891" y="1471309"/>
            <a:chExt cx="588124" cy="609407"/>
          </a:xfrm>
        </p:grpSpPr>
        <p:sp>
          <p:nvSpPr>
            <p:cNvPr id="46" name="מלבן: פינות מעוגלות 45">
              <a:extLst>
                <a:ext uri="{FF2B5EF4-FFF2-40B4-BE49-F238E27FC236}">
                  <a16:creationId xmlns:a16="http://schemas.microsoft.com/office/drawing/2014/main" id="{DD65ED57-53F9-AF41-DCE4-7BF16AE213C7}"/>
                </a:ext>
              </a:extLst>
            </p:cNvPr>
            <p:cNvSpPr/>
            <p:nvPr/>
          </p:nvSpPr>
          <p:spPr>
            <a:xfrm>
              <a:off x="11366891" y="1471309"/>
              <a:ext cx="588124" cy="60940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grpSp>
          <p:nvGrpSpPr>
            <p:cNvPr id="42" name="גרפיקה 31" descr="זכר משטרה קו מיתאר">
              <a:extLst>
                <a:ext uri="{FF2B5EF4-FFF2-40B4-BE49-F238E27FC236}">
                  <a16:creationId xmlns:a16="http://schemas.microsoft.com/office/drawing/2014/main" id="{A242AB8A-DAA7-5324-8A0A-BA0FC1655D17}"/>
                </a:ext>
              </a:extLst>
            </p:cNvPr>
            <p:cNvGrpSpPr/>
            <p:nvPr/>
          </p:nvGrpSpPr>
          <p:grpSpPr>
            <a:xfrm>
              <a:off x="11471038" y="1521848"/>
              <a:ext cx="379830" cy="508329"/>
              <a:chOff x="3941065" y="2234349"/>
              <a:chExt cx="379830" cy="508329"/>
            </a:xfrm>
            <a:solidFill>
              <a:schemeClr val="bg1"/>
            </a:solidFill>
          </p:grpSpPr>
          <p:sp>
            <p:nvSpPr>
              <p:cNvPr id="43" name="צורה חופשית: צורה 42">
                <a:extLst>
                  <a:ext uri="{FF2B5EF4-FFF2-40B4-BE49-F238E27FC236}">
                    <a16:creationId xmlns:a16="http://schemas.microsoft.com/office/drawing/2014/main" id="{6CCDF32E-3B8F-5A3B-B6B1-CECEC786FA36}"/>
                  </a:ext>
                </a:extLst>
              </p:cNvPr>
              <p:cNvSpPr/>
              <p:nvPr/>
            </p:nvSpPr>
            <p:spPr>
              <a:xfrm>
                <a:off x="4213685" y="2593196"/>
                <a:ext cx="69839" cy="76578"/>
              </a:xfrm>
              <a:custGeom>
                <a:avLst/>
                <a:gdLst>
                  <a:gd name="connsiteX0" fmla="*/ 69840 w 69839"/>
                  <a:gd name="connsiteY0" fmla="*/ 16541 h 76578"/>
                  <a:gd name="connsiteX1" fmla="*/ 53299 w 69839"/>
                  <a:gd name="connsiteY1" fmla="*/ 0 h 76578"/>
                  <a:gd name="connsiteX2" fmla="*/ 49010 w 69839"/>
                  <a:gd name="connsiteY2" fmla="*/ 3676 h 76578"/>
                  <a:gd name="connsiteX3" fmla="*/ 44109 w 69839"/>
                  <a:gd name="connsiteY3" fmla="*/ 5514 h 76578"/>
                  <a:gd name="connsiteX4" fmla="*/ 39208 w 69839"/>
                  <a:gd name="connsiteY4" fmla="*/ 3676 h 76578"/>
                  <a:gd name="connsiteX5" fmla="*/ 34920 w 69839"/>
                  <a:gd name="connsiteY5" fmla="*/ 0 h 76578"/>
                  <a:gd name="connsiteX6" fmla="*/ 30631 w 69839"/>
                  <a:gd name="connsiteY6" fmla="*/ 3676 h 76578"/>
                  <a:gd name="connsiteX7" fmla="*/ 25730 w 69839"/>
                  <a:gd name="connsiteY7" fmla="*/ 5514 h 76578"/>
                  <a:gd name="connsiteX8" fmla="*/ 20829 w 69839"/>
                  <a:gd name="connsiteY8" fmla="*/ 3676 h 76578"/>
                  <a:gd name="connsiteX9" fmla="*/ 16541 w 69839"/>
                  <a:gd name="connsiteY9" fmla="*/ 0 h 76578"/>
                  <a:gd name="connsiteX10" fmla="*/ 0 w 69839"/>
                  <a:gd name="connsiteY10" fmla="*/ 16541 h 76578"/>
                  <a:gd name="connsiteX11" fmla="*/ 3063 w 69839"/>
                  <a:gd name="connsiteY11" fmla="*/ 20829 h 76578"/>
                  <a:gd name="connsiteX12" fmla="*/ 5514 w 69839"/>
                  <a:gd name="connsiteY12" fmla="*/ 25118 h 76578"/>
                  <a:gd name="connsiteX13" fmla="*/ 4901 w 69839"/>
                  <a:gd name="connsiteY13" fmla="*/ 30019 h 76578"/>
                  <a:gd name="connsiteX14" fmla="*/ 3063 w 69839"/>
                  <a:gd name="connsiteY14" fmla="*/ 41046 h 76578"/>
                  <a:gd name="connsiteX15" fmla="*/ 33082 w 69839"/>
                  <a:gd name="connsiteY15" fmla="*/ 75966 h 76578"/>
                  <a:gd name="connsiteX16" fmla="*/ 34920 w 69839"/>
                  <a:gd name="connsiteY16" fmla="*/ 76579 h 76578"/>
                  <a:gd name="connsiteX17" fmla="*/ 36758 w 69839"/>
                  <a:gd name="connsiteY17" fmla="*/ 75966 h 76578"/>
                  <a:gd name="connsiteX18" fmla="*/ 66777 w 69839"/>
                  <a:gd name="connsiteY18" fmla="*/ 41046 h 76578"/>
                  <a:gd name="connsiteX19" fmla="*/ 64939 w 69839"/>
                  <a:gd name="connsiteY19" fmla="*/ 30019 h 76578"/>
                  <a:gd name="connsiteX20" fmla="*/ 64326 w 69839"/>
                  <a:gd name="connsiteY20" fmla="*/ 25118 h 76578"/>
                  <a:gd name="connsiteX21" fmla="*/ 66777 w 69839"/>
                  <a:gd name="connsiteY21" fmla="*/ 20829 h 76578"/>
                  <a:gd name="connsiteX22" fmla="*/ 69840 w 69839"/>
                  <a:gd name="connsiteY22" fmla="*/ 16541 h 76578"/>
                  <a:gd name="connsiteX23" fmla="*/ 35533 w 69839"/>
                  <a:gd name="connsiteY23" fmla="*/ 63101 h 76578"/>
                  <a:gd name="connsiteX24" fmla="*/ 16541 w 69839"/>
                  <a:gd name="connsiteY24" fmla="*/ 41046 h 76578"/>
                  <a:gd name="connsiteX25" fmla="*/ 17766 w 69839"/>
                  <a:gd name="connsiteY25" fmla="*/ 34307 h 76578"/>
                  <a:gd name="connsiteX26" fmla="*/ 18991 w 69839"/>
                  <a:gd name="connsiteY26" fmla="*/ 25730 h 76578"/>
                  <a:gd name="connsiteX27" fmla="*/ 17154 w 69839"/>
                  <a:gd name="connsiteY27" fmla="*/ 18991 h 76578"/>
                  <a:gd name="connsiteX28" fmla="*/ 18991 w 69839"/>
                  <a:gd name="connsiteY28" fmla="*/ 17154 h 76578"/>
                  <a:gd name="connsiteX29" fmla="*/ 35533 w 69839"/>
                  <a:gd name="connsiteY29" fmla="*/ 16541 h 76578"/>
                  <a:gd name="connsiteX30" fmla="*/ 52073 w 69839"/>
                  <a:gd name="connsiteY30" fmla="*/ 17154 h 76578"/>
                  <a:gd name="connsiteX31" fmla="*/ 53911 w 69839"/>
                  <a:gd name="connsiteY31" fmla="*/ 18991 h 76578"/>
                  <a:gd name="connsiteX32" fmla="*/ 52073 w 69839"/>
                  <a:gd name="connsiteY32" fmla="*/ 25730 h 76578"/>
                  <a:gd name="connsiteX33" fmla="*/ 53299 w 69839"/>
                  <a:gd name="connsiteY33" fmla="*/ 34307 h 76578"/>
                  <a:gd name="connsiteX34" fmla="*/ 54524 w 69839"/>
                  <a:gd name="connsiteY34" fmla="*/ 41046 h 76578"/>
                  <a:gd name="connsiteX35" fmla="*/ 35533 w 69839"/>
                  <a:gd name="connsiteY35" fmla="*/ 63101 h 76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9839" h="76578">
                    <a:moveTo>
                      <a:pt x="69840" y="16541"/>
                    </a:moveTo>
                    <a:lnTo>
                      <a:pt x="53299" y="0"/>
                    </a:lnTo>
                    <a:lnTo>
                      <a:pt x="49010" y="3676"/>
                    </a:lnTo>
                    <a:cubicBezTo>
                      <a:pt x="47785" y="4901"/>
                      <a:pt x="45947" y="5514"/>
                      <a:pt x="44109" y="5514"/>
                    </a:cubicBezTo>
                    <a:cubicBezTo>
                      <a:pt x="42271" y="5514"/>
                      <a:pt x="40434" y="4901"/>
                      <a:pt x="39208" y="3676"/>
                    </a:cubicBezTo>
                    <a:lnTo>
                      <a:pt x="34920" y="0"/>
                    </a:lnTo>
                    <a:lnTo>
                      <a:pt x="30631" y="3676"/>
                    </a:lnTo>
                    <a:cubicBezTo>
                      <a:pt x="29406" y="4901"/>
                      <a:pt x="27568" y="5514"/>
                      <a:pt x="25730" y="5514"/>
                    </a:cubicBezTo>
                    <a:cubicBezTo>
                      <a:pt x="23893" y="5514"/>
                      <a:pt x="22055" y="4901"/>
                      <a:pt x="20829" y="3676"/>
                    </a:cubicBezTo>
                    <a:lnTo>
                      <a:pt x="16541" y="0"/>
                    </a:lnTo>
                    <a:lnTo>
                      <a:pt x="0" y="16541"/>
                    </a:lnTo>
                    <a:lnTo>
                      <a:pt x="3063" y="20829"/>
                    </a:lnTo>
                    <a:cubicBezTo>
                      <a:pt x="4288" y="22055"/>
                      <a:pt x="4901" y="23280"/>
                      <a:pt x="5514" y="25118"/>
                    </a:cubicBezTo>
                    <a:cubicBezTo>
                      <a:pt x="5514" y="26956"/>
                      <a:pt x="5514" y="28181"/>
                      <a:pt x="4901" y="30019"/>
                    </a:cubicBezTo>
                    <a:cubicBezTo>
                      <a:pt x="3676" y="33695"/>
                      <a:pt x="3063" y="37370"/>
                      <a:pt x="3063" y="41046"/>
                    </a:cubicBezTo>
                    <a:cubicBezTo>
                      <a:pt x="3063" y="67389"/>
                      <a:pt x="31857" y="75353"/>
                      <a:pt x="33082" y="75966"/>
                    </a:cubicBezTo>
                    <a:lnTo>
                      <a:pt x="34920" y="76579"/>
                    </a:lnTo>
                    <a:lnTo>
                      <a:pt x="36758" y="75966"/>
                    </a:lnTo>
                    <a:cubicBezTo>
                      <a:pt x="37983" y="75353"/>
                      <a:pt x="66777" y="67389"/>
                      <a:pt x="66777" y="41046"/>
                    </a:cubicBezTo>
                    <a:cubicBezTo>
                      <a:pt x="66777" y="37370"/>
                      <a:pt x="66164" y="33695"/>
                      <a:pt x="64939" y="30019"/>
                    </a:cubicBezTo>
                    <a:cubicBezTo>
                      <a:pt x="64326" y="28181"/>
                      <a:pt x="64326" y="26956"/>
                      <a:pt x="64326" y="25118"/>
                    </a:cubicBezTo>
                    <a:cubicBezTo>
                      <a:pt x="64939" y="23893"/>
                      <a:pt x="65551" y="22055"/>
                      <a:pt x="66777" y="20829"/>
                    </a:cubicBezTo>
                    <a:lnTo>
                      <a:pt x="69840" y="16541"/>
                    </a:lnTo>
                    <a:close/>
                    <a:moveTo>
                      <a:pt x="35533" y="63101"/>
                    </a:moveTo>
                    <a:cubicBezTo>
                      <a:pt x="30631" y="61263"/>
                      <a:pt x="16541" y="54524"/>
                      <a:pt x="16541" y="41046"/>
                    </a:cubicBezTo>
                    <a:cubicBezTo>
                      <a:pt x="16541" y="38596"/>
                      <a:pt x="16541" y="36145"/>
                      <a:pt x="17766" y="34307"/>
                    </a:cubicBezTo>
                    <a:cubicBezTo>
                      <a:pt x="18991" y="31244"/>
                      <a:pt x="19604" y="28794"/>
                      <a:pt x="18991" y="25730"/>
                    </a:cubicBezTo>
                    <a:cubicBezTo>
                      <a:pt x="18991" y="23280"/>
                      <a:pt x="18379" y="20829"/>
                      <a:pt x="17154" y="18991"/>
                    </a:cubicBezTo>
                    <a:lnTo>
                      <a:pt x="18991" y="17154"/>
                    </a:lnTo>
                    <a:cubicBezTo>
                      <a:pt x="24505" y="19604"/>
                      <a:pt x="30631" y="19604"/>
                      <a:pt x="35533" y="16541"/>
                    </a:cubicBezTo>
                    <a:cubicBezTo>
                      <a:pt x="40434" y="18991"/>
                      <a:pt x="46560" y="18991"/>
                      <a:pt x="52073" y="17154"/>
                    </a:cubicBezTo>
                    <a:lnTo>
                      <a:pt x="53911" y="18991"/>
                    </a:lnTo>
                    <a:cubicBezTo>
                      <a:pt x="52686" y="21442"/>
                      <a:pt x="52073" y="23280"/>
                      <a:pt x="52073" y="25730"/>
                    </a:cubicBezTo>
                    <a:cubicBezTo>
                      <a:pt x="52073" y="28794"/>
                      <a:pt x="52686" y="31857"/>
                      <a:pt x="53299" y="34307"/>
                    </a:cubicBezTo>
                    <a:cubicBezTo>
                      <a:pt x="53911" y="36758"/>
                      <a:pt x="54524" y="38596"/>
                      <a:pt x="54524" y="41046"/>
                    </a:cubicBezTo>
                    <a:cubicBezTo>
                      <a:pt x="54524" y="55137"/>
                      <a:pt x="40434" y="61263"/>
                      <a:pt x="35533" y="63101"/>
                    </a:cubicBezTo>
                    <a:close/>
                  </a:path>
                </a:pathLst>
              </a:custGeom>
              <a:grpFill/>
              <a:ln w="6052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44" name="צורה חופשית: צורה 43">
                <a:extLst>
                  <a:ext uri="{FF2B5EF4-FFF2-40B4-BE49-F238E27FC236}">
                    <a16:creationId xmlns:a16="http://schemas.microsoft.com/office/drawing/2014/main" id="{0F73BF3A-FBAE-28FE-327F-828480C3514A}"/>
                  </a:ext>
                </a:extLst>
              </p:cNvPr>
              <p:cNvSpPr/>
              <p:nvPr/>
            </p:nvSpPr>
            <p:spPr>
              <a:xfrm>
                <a:off x="3941065" y="2234349"/>
                <a:ext cx="379830" cy="508329"/>
              </a:xfrm>
              <a:custGeom>
                <a:avLst/>
                <a:gdLst>
                  <a:gd name="connsiteX0" fmla="*/ 379830 w 379830"/>
                  <a:gd name="connsiteY0" fmla="*/ 373551 h 508329"/>
                  <a:gd name="connsiteX1" fmla="*/ 359001 w 379830"/>
                  <a:gd name="connsiteY1" fmla="*/ 331892 h 508329"/>
                  <a:gd name="connsiteX2" fmla="*/ 282422 w 379830"/>
                  <a:gd name="connsiteY2" fmla="*/ 292071 h 508329"/>
                  <a:gd name="connsiteX3" fmla="*/ 246890 w 379830"/>
                  <a:gd name="connsiteY3" fmla="*/ 249187 h 508329"/>
                  <a:gd name="connsiteX4" fmla="*/ 281809 w 379830"/>
                  <a:gd name="connsiteY4" fmla="*/ 177509 h 508329"/>
                  <a:gd name="connsiteX5" fmla="*/ 281809 w 379830"/>
                  <a:gd name="connsiteY5" fmla="*/ 133400 h 508329"/>
                  <a:gd name="connsiteX6" fmla="*/ 285485 w 379830"/>
                  <a:gd name="connsiteY6" fmla="*/ 130949 h 508329"/>
                  <a:gd name="connsiteX7" fmla="*/ 300188 w 379830"/>
                  <a:gd name="connsiteY7" fmla="*/ 104606 h 508329"/>
                  <a:gd name="connsiteX8" fmla="*/ 300188 w 379830"/>
                  <a:gd name="connsiteY8" fmla="*/ 100318 h 508329"/>
                  <a:gd name="connsiteX9" fmla="*/ 321630 w 379830"/>
                  <a:gd name="connsiteY9" fmla="*/ 78876 h 508329"/>
                  <a:gd name="connsiteX10" fmla="*/ 321630 w 379830"/>
                  <a:gd name="connsiteY10" fmla="*/ 50082 h 508329"/>
                  <a:gd name="connsiteX11" fmla="*/ 311828 w 379830"/>
                  <a:gd name="connsiteY11" fmla="*/ 44569 h 508329"/>
                  <a:gd name="connsiteX12" fmla="*/ 311828 w 379830"/>
                  <a:gd name="connsiteY12" fmla="*/ 44569 h 508329"/>
                  <a:gd name="connsiteX13" fmla="*/ 257917 w 379830"/>
                  <a:gd name="connsiteY13" fmla="*/ 29866 h 508329"/>
                  <a:gd name="connsiteX14" fmla="*/ 199717 w 379830"/>
                  <a:gd name="connsiteY14" fmla="*/ 2297 h 508329"/>
                  <a:gd name="connsiteX15" fmla="*/ 180113 w 379830"/>
                  <a:gd name="connsiteY15" fmla="*/ 2297 h 508329"/>
                  <a:gd name="connsiteX16" fmla="*/ 122526 w 379830"/>
                  <a:gd name="connsiteY16" fmla="*/ 29253 h 508329"/>
                  <a:gd name="connsiteX17" fmla="*/ 68614 w 379830"/>
                  <a:gd name="connsiteY17" fmla="*/ 43956 h 508329"/>
                  <a:gd name="connsiteX18" fmla="*/ 53299 w 379830"/>
                  <a:gd name="connsiteY18" fmla="*/ 68461 h 508329"/>
                  <a:gd name="connsiteX19" fmla="*/ 58812 w 379830"/>
                  <a:gd name="connsiteY19" fmla="*/ 78263 h 508329"/>
                  <a:gd name="connsiteX20" fmla="*/ 80254 w 379830"/>
                  <a:gd name="connsiteY20" fmla="*/ 99705 h 508329"/>
                  <a:gd name="connsiteX21" fmla="*/ 80254 w 379830"/>
                  <a:gd name="connsiteY21" fmla="*/ 104606 h 508329"/>
                  <a:gd name="connsiteX22" fmla="*/ 93732 w 379830"/>
                  <a:gd name="connsiteY22" fmla="*/ 130337 h 508329"/>
                  <a:gd name="connsiteX23" fmla="*/ 98021 w 379830"/>
                  <a:gd name="connsiteY23" fmla="*/ 134625 h 508329"/>
                  <a:gd name="connsiteX24" fmla="*/ 98021 w 379830"/>
                  <a:gd name="connsiteY24" fmla="*/ 177509 h 508329"/>
                  <a:gd name="connsiteX25" fmla="*/ 132941 w 379830"/>
                  <a:gd name="connsiteY25" fmla="*/ 249800 h 508329"/>
                  <a:gd name="connsiteX26" fmla="*/ 97408 w 379830"/>
                  <a:gd name="connsiteY26" fmla="*/ 292684 h 508329"/>
                  <a:gd name="connsiteX27" fmla="*/ 20829 w 379830"/>
                  <a:gd name="connsiteY27" fmla="*/ 331892 h 508329"/>
                  <a:gd name="connsiteX28" fmla="*/ 0 w 379830"/>
                  <a:gd name="connsiteY28" fmla="*/ 373551 h 508329"/>
                  <a:gd name="connsiteX29" fmla="*/ 0 w 379830"/>
                  <a:gd name="connsiteY29" fmla="*/ 477698 h 508329"/>
                  <a:gd name="connsiteX30" fmla="*/ 2451 w 379830"/>
                  <a:gd name="connsiteY30" fmla="*/ 479536 h 508329"/>
                  <a:gd name="connsiteX31" fmla="*/ 191753 w 379830"/>
                  <a:gd name="connsiteY31" fmla="*/ 508329 h 508329"/>
                  <a:gd name="connsiteX32" fmla="*/ 377380 w 379830"/>
                  <a:gd name="connsiteY32" fmla="*/ 479536 h 508329"/>
                  <a:gd name="connsiteX33" fmla="*/ 379830 w 379830"/>
                  <a:gd name="connsiteY33" fmla="*/ 477698 h 508329"/>
                  <a:gd name="connsiteX34" fmla="*/ 379830 w 379830"/>
                  <a:gd name="connsiteY34" fmla="*/ 373551 h 508329"/>
                  <a:gd name="connsiteX35" fmla="*/ 268332 w 379830"/>
                  <a:gd name="connsiteY35" fmla="*/ 294521 h 508329"/>
                  <a:gd name="connsiteX36" fmla="*/ 230349 w 379830"/>
                  <a:gd name="connsiteY36" fmla="*/ 352109 h 508329"/>
                  <a:gd name="connsiteX37" fmla="*/ 198492 w 379830"/>
                  <a:gd name="connsiteY37" fmla="*/ 323928 h 508329"/>
                  <a:gd name="connsiteX38" fmla="*/ 245052 w 379830"/>
                  <a:gd name="connsiteY38" fmla="*/ 266953 h 508329"/>
                  <a:gd name="connsiteX39" fmla="*/ 268332 w 379830"/>
                  <a:gd name="connsiteY39" fmla="*/ 294521 h 508329"/>
                  <a:gd name="connsiteX40" fmla="*/ 66777 w 379830"/>
                  <a:gd name="connsiteY40" fmla="*/ 69687 h 508329"/>
                  <a:gd name="connsiteX41" fmla="*/ 66777 w 379830"/>
                  <a:gd name="connsiteY41" fmla="*/ 58047 h 508329"/>
                  <a:gd name="connsiteX42" fmla="*/ 70452 w 379830"/>
                  <a:gd name="connsiteY42" fmla="*/ 56209 h 508329"/>
                  <a:gd name="connsiteX43" fmla="*/ 126202 w 379830"/>
                  <a:gd name="connsiteY43" fmla="*/ 40893 h 508329"/>
                  <a:gd name="connsiteX44" fmla="*/ 186239 w 379830"/>
                  <a:gd name="connsiteY44" fmla="*/ 12712 h 508329"/>
                  <a:gd name="connsiteX45" fmla="*/ 189915 w 379830"/>
                  <a:gd name="connsiteY45" fmla="*/ 12099 h 508329"/>
                  <a:gd name="connsiteX46" fmla="*/ 193591 w 379830"/>
                  <a:gd name="connsiteY46" fmla="*/ 13325 h 508329"/>
                  <a:gd name="connsiteX47" fmla="*/ 253628 w 379830"/>
                  <a:gd name="connsiteY47" fmla="*/ 41506 h 508329"/>
                  <a:gd name="connsiteX48" fmla="*/ 309378 w 379830"/>
                  <a:gd name="connsiteY48" fmla="*/ 56821 h 508329"/>
                  <a:gd name="connsiteX49" fmla="*/ 313054 w 379830"/>
                  <a:gd name="connsiteY49" fmla="*/ 59272 h 508329"/>
                  <a:gd name="connsiteX50" fmla="*/ 313054 w 379830"/>
                  <a:gd name="connsiteY50" fmla="*/ 70912 h 508329"/>
                  <a:gd name="connsiteX51" fmla="*/ 290999 w 379830"/>
                  <a:gd name="connsiteY51" fmla="*/ 91741 h 508329"/>
                  <a:gd name="connsiteX52" fmla="*/ 289774 w 379830"/>
                  <a:gd name="connsiteY52" fmla="*/ 91741 h 508329"/>
                  <a:gd name="connsiteX53" fmla="*/ 88831 w 379830"/>
                  <a:gd name="connsiteY53" fmla="*/ 91741 h 508329"/>
                  <a:gd name="connsiteX54" fmla="*/ 66777 w 379830"/>
                  <a:gd name="connsiteY54" fmla="*/ 69687 h 508329"/>
                  <a:gd name="connsiteX55" fmla="*/ 91894 w 379830"/>
                  <a:gd name="connsiteY55" fmla="*/ 105219 h 508329"/>
                  <a:gd name="connsiteX56" fmla="*/ 91894 w 379830"/>
                  <a:gd name="connsiteY56" fmla="*/ 105219 h 508329"/>
                  <a:gd name="connsiteX57" fmla="*/ 189302 w 379830"/>
                  <a:gd name="connsiteY57" fmla="*/ 117472 h 508329"/>
                  <a:gd name="connsiteX58" fmla="*/ 287323 w 379830"/>
                  <a:gd name="connsiteY58" fmla="*/ 104606 h 508329"/>
                  <a:gd name="connsiteX59" fmla="*/ 278746 w 379830"/>
                  <a:gd name="connsiteY59" fmla="*/ 120535 h 508329"/>
                  <a:gd name="connsiteX60" fmla="*/ 266494 w 379830"/>
                  <a:gd name="connsiteY60" fmla="*/ 128499 h 508329"/>
                  <a:gd name="connsiteX61" fmla="*/ 107210 w 379830"/>
                  <a:gd name="connsiteY61" fmla="*/ 126048 h 508329"/>
                  <a:gd name="connsiteX62" fmla="*/ 99859 w 379830"/>
                  <a:gd name="connsiteY62" fmla="*/ 120535 h 508329"/>
                  <a:gd name="connsiteX63" fmla="*/ 91894 w 379830"/>
                  <a:gd name="connsiteY63" fmla="*/ 105219 h 508329"/>
                  <a:gd name="connsiteX64" fmla="*/ 110273 w 379830"/>
                  <a:gd name="connsiteY64" fmla="*/ 177509 h 508329"/>
                  <a:gd name="connsiteX65" fmla="*/ 110273 w 379830"/>
                  <a:gd name="connsiteY65" fmla="*/ 141977 h 508329"/>
                  <a:gd name="connsiteX66" fmla="*/ 269557 w 379830"/>
                  <a:gd name="connsiteY66" fmla="*/ 140752 h 508329"/>
                  <a:gd name="connsiteX67" fmla="*/ 269557 w 379830"/>
                  <a:gd name="connsiteY67" fmla="*/ 177509 h 508329"/>
                  <a:gd name="connsiteX68" fmla="*/ 189915 w 379830"/>
                  <a:gd name="connsiteY68" fmla="*/ 257151 h 508329"/>
                  <a:gd name="connsiteX69" fmla="*/ 110273 w 379830"/>
                  <a:gd name="connsiteY69" fmla="*/ 177509 h 508329"/>
                  <a:gd name="connsiteX70" fmla="*/ 134778 w 379830"/>
                  <a:gd name="connsiteY70" fmla="*/ 266953 h 508329"/>
                  <a:gd name="connsiteX71" fmla="*/ 181338 w 379830"/>
                  <a:gd name="connsiteY71" fmla="*/ 323928 h 508329"/>
                  <a:gd name="connsiteX72" fmla="*/ 149482 w 379830"/>
                  <a:gd name="connsiteY72" fmla="*/ 352109 h 508329"/>
                  <a:gd name="connsiteX73" fmla="*/ 111499 w 379830"/>
                  <a:gd name="connsiteY73" fmla="*/ 294521 h 508329"/>
                  <a:gd name="connsiteX74" fmla="*/ 134778 w 379830"/>
                  <a:gd name="connsiteY74" fmla="*/ 266953 h 508329"/>
                  <a:gd name="connsiteX75" fmla="*/ 183789 w 379830"/>
                  <a:gd name="connsiteY75" fmla="*/ 496076 h 508329"/>
                  <a:gd name="connsiteX76" fmla="*/ 12253 w 379830"/>
                  <a:gd name="connsiteY76" fmla="*/ 470959 h 508329"/>
                  <a:gd name="connsiteX77" fmla="*/ 12253 w 379830"/>
                  <a:gd name="connsiteY77" fmla="*/ 373551 h 508329"/>
                  <a:gd name="connsiteX78" fmla="*/ 28181 w 379830"/>
                  <a:gd name="connsiteY78" fmla="*/ 341694 h 508329"/>
                  <a:gd name="connsiteX79" fmla="*/ 102922 w 379830"/>
                  <a:gd name="connsiteY79" fmla="*/ 303711 h 508329"/>
                  <a:gd name="connsiteX80" fmla="*/ 147031 w 379830"/>
                  <a:gd name="connsiteY80" fmla="*/ 371100 h 508329"/>
                  <a:gd name="connsiteX81" fmla="*/ 183176 w 379830"/>
                  <a:gd name="connsiteY81" fmla="*/ 338631 h 508329"/>
                  <a:gd name="connsiteX82" fmla="*/ 183789 w 379830"/>
                  <a:gd name="connsiteY82" fmla="*/ 496076 h 508329"/>
                  <a:gd name="connsiteX83" fmla="*/ 189915 w 379830"/>
                  <a:gd name="connsiteY83" fmla="*/ 314738 h 508329"/>
                  <a:gd name="connsiteX84" fmla="*/ 140905 w 379830"/>
                  <a:gd name="connsiteY84" fmla="*/ 255313 h 508329"/>
                  <a:gd name="connsiteX85" fmla="*/ 238313 w 379830"/>
                  <a:gd name="connsiteY85" fmla="*/ 255313 h 508329"/>
                  <a:gd name="connsiteX86" fmla="*/ 189915 w 379830"/>
                  <a:gd name="connsiteY86" fmla="*/ 314738 h 508329"/>
                  <a:gd name="connsiteX87" fmla="*/ 196041 w 379830"/>
                  <a:gd name="connsiteY87" fmla="*/ 496076 h 508329"/>
                  <a:gd name="connsiteX88" fmla="*/ 196041 w 379830"/>
                  <a:gd name="connsiteY88" fmla="*/ 338018 h 508329"/>
                  <a:gd name="connsiteX89" fmla="*/ 232186 w 379830"/>
                  <a:gd name="connsiteY89" fmla="*/ 370488 h 508329"/>
                  <a:gd name="connsiteX90" fmla="*/ 276296 w 379830"/>
                  <a:gd name="connsiteY90" fmla="*/ 303098 h 508329"/>
                  <a:gd name="connsiteX91" fmla="*/ 351037 w 379830"/>
                  <a:gd name="connsiteY91" fmla="*/ 341081 h 508329"/>
                  <a:gd name="connsiteX92" fmla="*/ 367578 w 379830"/>
                  <a:gd name="connsiteY92" fmla="*/ 373551 h 508329"/>
                  <a:gd name="connsiteX93" fmla="*/ 367578 w 379830"/>
                  <a:gd name="connsiteY93" fmla="*/ 471571 h 508329"/>
                  <a:gd name="connsiteX94" fmla="*/ 196041 w 379830"/>
                  <a:gd name="connsiteY94" fmla="*/ 496076 h 508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379830" h="508329">
                    <a:moveTo>
                      <a:pt x="379830" y="373551"/>
                    </a:moveTo>
                    <a:cubicBezTo>
                      <a:pt x="379830" y="357622"/>
                      <a:pt x="371866" y="342307"/>
                      <a:pt x="359001" y="331892"/>
                    </a:cubicBezTo>
                    <a:cubicBezTo>
                      <a:pt x="336946" y="313513"/>
                      <a:pt x="309990" y="302486"/>
                      <a:pt x="282422" y="292071"/>
                    </a:cubicBezTo>
                    <a:lnTo>
                      <a:pt x="246890" y="249187"/>
                    </a:lnTo>
                    <a:cubicBezTo>
                      <a:pt x="268944" y="232033"/>
                      <a:pt x="281809" y="205690"/>
                      <a:pt x="281809" y="177509"/>
                    </a:cubicBezTo>
                    <a:lnTo>
                      <a:pt x="281809" y="133400"/>
                    </a:lnTo>
                    <a:lnTo>
                      <a:pt x="285485" y="130949"/>
                    </a:lnTo>
                    <a:cubicBezTo>
                      <a:pt x="294675" y="125436"/>
                      <a:pt x="300188" y="115021"/>
                      <a:pt x="300188" y="104606"/>
                    </a:cubicBezTo>
                    <a:lnTo>
                      <a:pt x="300188" y="100318"/>
                    </a:lnTo>
                    <a:lnTo>
                      <a:pt x="321630" y="78876"/>
                    </a:lnTo>
                    <a:cubicBezTo>
                      <a:pt x="329595" y="70912"/>
                      <a:pt x="329595" y="58047"/>
                      <a:pt x="321630" y="50082"/>
                    </a:cubicBezTo>
                    <a:cubicBezTo>
                      <a:pt x="319180" y="47019"/>
                      <a:pt x="315504" y="45181"/>
                      <a:pt x="311828" y="44569"/>
                    </a:cubicBezTo>
                    <a:lnTo>
                      <a:pt x="311828" y="44569"/>
                    </a:lnTo>
                    <a:cubicBezTo>
                      <a:pt x="293449" y="40893"/>
                      <a:pt x="275683" y="35992"/>
                      <a:pt x="257917" y="29866"/>
                    </a:cubicBezTo>
                    <a:cubicBezTo>
                      <a:pt x="245052" y="24352"/>
                      <a:pt x="212582" y="9036"/>
                      <a:pt x="199717" y="2297"/>
                    </a:cubicBezTo>
                    <a:cubicBezTo>
                      <a:pt x="193591" y="-766"/>
                      <a:pt x="186239" y="-766"/>
                      <a:pt x="180113" y="2297"/>
                    </a:cubicBezTo>
                    <a:cubicBezTo>
                      <a:pt x="167860" y="9036"/>
                      <a:pt x="135391" y="24352"/>
                      <a:pt x="122526" y="29253"/>
                    </a:cubicBezTo>
                    <a:cubicBezTo>
                      <a:pt x="104760" y="35379"/>
                      <a:pt x="86993" y="40280"/>
                      <a:pt x="68614" y="43956"/>
                    </a:cubicBezTo>
                    <a:cubicBezTo>
                      <a:pt x="57587" y="46407"/>
                      <a:pt x="50848" y="57434"/>
                      <a:pt x="53299" y="68461"/>
                    </a:cubicBezTo>
                    <a:cubicBezTo>
                      <a:pt x="53911" y="72137"/>
                      <a:pt x="55749" y="75813"/>
                      <a:pt x="58812" y="78263"/>
                    </a:cubicBezTo>
                    <a:lnTo>
                      <a:pt x="80254" y="99705"/>
                    </a:lnTo>
                    <a:lnTo>
                      <a:pt x="80254" y="104606"/>
                    </a:lnTo>
                    <a:cubicBezTo>
                      <a:pt x="80254" y="115021"/>
                      <a:pt x="85155" y="124823"/>
                      <a:pt x="93732" y="130337"/>
                    </a:cubicBezTo>
                    <a:lnTo>
                      <a:pt x="98021" y="134625"/>
                    </a:lnTo>
                    <a:lnTo>
                      <a:pt x="98021" y="177509"/>
                    </a:lnTo>
                    <a:cubicBezTo>
                      <a:pt x="98021" y="205690"/>
                      <a:pt x="110886" y="232033"/>
                      <a:pt x="132941" y="249800"/>
                    </a:cubicBezTo>
                    <a:lnTo>
                      <a:pt x="97408" y="292684"/>
                    </a:lnTo>
                    <a:cubicBezTo>
                      <a:pt x="69840" y="302486"/>
                      <a:pt x="42884" y="314126"/>
                      <a:pt x="20829" y="331892"/>
                    </a:cubicBezTo>
                    <a:cubicBezTo>
                      <a:pt x="7964" y="341694"/>
                      <a:pt x="613" y="357010"/>
                      <a:pt x="0" y="373551"/>
                    </a:cubicBezTo>
                    <a:lnTo>
                      <a:pt x="0" y="477698"/>
                    </a:lnTo>
                    <a:lnTo>
                      <a:pt x="2451" y="479536"/>
                    </a:lnTo>
                    <a:cubicBezTo>
                      <a:pt x="31244" y="498527"/>
                      <a:pt x="111499" y="508329"/>
                      <a:pt x="191753" y="508329"/>
                    </a:cubicBezTo>
                    <a:cubicBezTo>
                      <a:pt x="272007" y="508329"/>
                      <a:pt x="351649" y="498527"/>
                      <a:pt x="377380" y="479536"/>
                    </a:cubicBezTo>
                    <a:lnTo>
                      <a:pt x="379830" y="477698"/>
                    </a:lnTo>
                    <a:lnTo>
                      <a:pt x="379830" y="373551"/>
                    </a:lnTo>
                    <a:close/>
                    <a:moveTo>
                      <a:pt x="268332" y="294521"/>
                    </a:moveTo>
                    <a:lnTo>
                      <a:pt x="230349" y="352109"/>
                    </a:lnTo>
                    <a:lnTo>
                      <a:pt x="198492" y="323928"/>
                    </a:lnTo>
                    <a:lnTo>
                      <a:pt x="245052" y="266953"/>
                    </a:lnTo>
                    <a:lnTo>
                      <a:pt x="268332" y="294521"/>
                    </a:lnTo>
                    <a:close/>
                    <a:moveTo>
                      <a:pt x="66777" y="69687"/>
                    </a:moveTo>
                    <a:cubicBezTo>
                      <a:pt x="63713" y="66623"/>
                      <a:pt x="63713" y="61110"/>
                      <a:pt x="66777" y="58047"/>
                    </a:cubicBezTo>
                    <a:cubicBezTo>
                      <a:pt x="68002" y="56821"/>
                      <a:pt x="69227" y="56209"/>
                      <a:pt x="70452" y="56209"/>
                    </a:cubicBezTo>
                    <a:cubicBezTo>
                      <a:pt x="89444" y="52533"/>
                      <a:pt x="107823" y="47019"/>
                      <a:pt x="126202" y="40893"/>
                    </a:cubicBezTo>
                    <a:cubicBezTo>
                      <a:pt x="139679" y="35379"/>
                      <a:pt x="172761" y="20064"/>
                      <a:pt x="186239" y="12712"/>
                    </a:cubicBezTo>
                    <a:cubicBezTo>
                      <a:pt x="187465" y="12712"/>
                      <a:pt x="188690" y="12099"/>
                      <a:pt x="189915" y="12099"/>
                    </a:cubicBezTo>
                    <a:cubicBezTo>
                      <a:pt x="191140" y="12099"/>
                      <a:pt x="192366" y="12712"/>
                      <a:pt x="193591" y="13325"/>
                    </a:cubicBezTo>
                    <a:cubicBezTo>
                      <a:pt x="207069" y="20064"/>
                      <a:pt x="239538" y="35992"/>
                      <a:pt x="253628" y="41506"/>
                    </a:cubicBezTo>
                    <a:cubicBezTo>
                      <a:pt x="272007" y="47632"/>
                      <a:pt x="290386" y="52533"/>
                      <a:pt x="309378" y="56821"/>
                    </a:cubicBezTo>
                    <a:cubicBezTo>
                      <a:pt x="310603" y="57434"/>
                      <a:pt x="311828" y="58047"/>
                      <a:pt x="313054" y="59272"/>
                    </a:cubicBezTo>
                    <a:cubicBezTo>
                      <a:pt x="316117" y="62335"/>
                      <a:pt x="316117" y="67236"/>
                      <a:pt x="313054" y="70912"/>
                    </a:cubicBezTo>
                    <a:lnTo>
                      <a:pt x="290999" y="91741"/>
                    </a:lnTo>
                    <a:lnTo>
                      <a:pt x="289774" y="91741"/>
                    </a:lnTo>
                    <a:cubicBezTo>
                      <a:pt x="189302" y="109507"/>
                      <a:pt x="188690" y="110120"/>
                      <a:pt x="88831" y="91741"/>
                    </a:cubicBezTo>
                    <a:lnTo>
                      <a:pt x="66777" y="69687"/>
                    </a:lnTo>
                    <a:close/>
                    <a:moveTo>
                      <a:pt x="91894" y="105219"/>
                    </a:moveTo>
                    <a:lnTo>
                      <a:pt x="91894" y="105219"/>
                    </a:lnTo>
                    <a:cubicBezTo>
                      <a:pt x="139067" y="113183"/>
                      <a:pt x="164185" y="117472"/>
                      <a:pt x="189302" y="117472"/>
                    </a:cubicBezTo>
                    <a:cubicBezTo>
                      <a:pt x="214420" y="117472"/>
                      <a:pt x="239538" y="113183"/>
                      <a:pt x="287323" y="104606"/>
                    </a:cubicBezTo>
                    <a:cubicBezTo>
                      <a:pt x="287323" y="111345"/>
                      <a:pt x="283647" y="116859"/>
                      <a:pt x="278746" y="120535"/>
                    </a:cubicBezTo>
                    <a:lnTo>
                      <a:pt x="266494" y="128499"/>
                    </a:lnTo>
                    <a:cubicBezTo>
                      <a:pt x="218096" y="159743"/>
                      <a:pt x="154995" y="159130"/>
                      <a:pt x="107210" y="126048"/>
                    </a:cubicBezTo>
                    <a:lnTo>
                      <a:pt x="99859" y="120535"/>
                    </a:lnTo>
                    <a:cubicBezTo>
                      <a:pt x="94958" y="117472"/>
                      <a:pt x="91894" y="111345"/>
                      <a:pt x="91894" y="105219"/>
                    </a:cubicBezTo>
                    <a:close/>
                    <a:moveTo>
                      <a:pt x="110273" y="177509"/>
                    </a:moveTo>
                    <a:lnTo>
                      <a:pt x="110273" y="141977"/>
                    </a:lnTo>
                    <a:cubicBezTo>
                      <a:pt x="159284" y="171383"/>
                      <a:pt x="220547" y="170770"/>
                      <a:pt x="269557" y="140752"/>
                    </a:cubicBezTo>
                    <a:lnTo>
                      <a:pt x="269557" y="177509"/>
                    </a:lnTo>
                    <a:cubicBezTo>
                      <a:pt x="269557" y="221619"/>
                      <a:pt x="234024" y="257151"/>
                      <a:pt x="189915" y="257151"/>
                    </a:cubicBezTo>
                    <a:cubicBezTo>
                      <a:pt x="145806" y="257151"/>
                      <a:pt x="110273" y="221619"/>
                      <a:pt x="110273" y="177509"/>
                    </a:cubicBezTo>
                    <a:close/>
                    <a:moveTo>
                      <a:pt x="134778" y="266953"/>
                    </a:moveTo>
                    <a:lnTo>
                      <a:pt x="181338" y="323928"/>
                    </a:lnTo>
                    <a:lnTo>
                      <a:pt x="149482" y="352109"/>
                    </a:lnTo>
                    <a:lnTo>
                      <a:pt x="111499" y="294521"/>
                    </a:lnTo>
                    <a:lnTo>
                      <a:pt x="134778" y="266953"/>
                    </a:lnTo>
                    <a:close/>
                    <a:moveTo>
                      <a:pt x="183789" y="496076"/>
                    </a:moveTo>
                    <a:cubicBezTo>
                      <a:pt x="111499" y="495464"/>
                      <a:pt x="40434" y="486887"/>
                      <a:pt x="12253" y="470959"/>
                    </a:cubicBezTo>
                    <a:lnTo>
                      <a:pt x="12253" y="373551"/>
                    </a:lnTo>
                    <a:cubicBezTo>
                      <a:pt x="12253" y="360685"/>
                      <a:pt x="18379" y="349045"/>
                      <a:pt x="28181" y="341694"/>
                    </a:cubicBezTo>
                    <a:cubicBezTo>
                      <a:pt x="49623" y="324540"/>
                      <a:pt x="75353" y="313513"/>
                      <a:pt x="102922" y="303711"/>
                    </a:cubicBezTo>
                    <a:lnTo>
                      <a:pt x="147031" y="371100"/>
                    </a:lnTo>
                    <a:lnTo>
                      <a:pt x="183176" y="338631"/>
                    </a:lnTo>
                    <a:lnTo>
                      <a:pt x="183789" y="496076"/>
                    </a:lnTo>
                    <a:close/>
                    <a:moveTo>
                      <a:pt x="189915" y="314738"/>
                    </a:moveTo>
                    <a:lnTo>
                      <a:pt x="140905" y="255313"/>
                    </a:lnTo>
                    <a:cubicBezTo>
                      <a:pt x="170924" y="274305"/>
                      <a:pt x="208907" y="274305"/>
                      <a:pt x="238313" y="255313"/>
                    </a:cubicBezTo>
                    <a:lnTo>
                      <a:pt x="189915" y="314738"/>
                    </a:lnTo>
                    <a:close/>
                    <a:moveTo>
                      <a:pt x="196041" y="496076"/>
                    </a:moveTo>
                    <a:lnTo>
                      <a:pt x="196041" y="338018"/>
                    </a:lnTo>
                    <a:lnTo>
                      <a:pt x="232186" y="370488"/>
                    </a:lnTo>
                    <a:lnTo>
                      <a:pt x="276296" y="303098"/>
                    </a:lnTo>
                    <a:cubicBezTo>
                      <a:pt x="303864" y="312900"/>
                      <a:pt x="329595" y="323928"/>
                      <a:pt x="351037" y="341081"/>
                    </a:cubicBezTo>
                    <a:cubicBezTo>
                      <a:pt x="361451" y="349045"/>
                      <a:pt x="367578" y="361298"/>
                      <a:pt x="367578" y="373551"/>
                    </a:cubicBezTo>
                    <a:lnTo>
                      <a:pt x="367578" y="471571"/>
                    </a:lnTo>
                    <a:cubicBezTo>
                      <a:pt x="341847" y="488112"/>
                      <a:pt x="269557" y="496076"/>
                      <a:pt x="196041" y="496076"/>
                    </a:cubicBezTo>
                    <a:close/>
                  </a:path>
                </a:pathLst>
              </a:custGeom>
              <a:grpFill/>
              <a:ln w="6052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45" name="צורה חופשית: צורה 44">
                <a:extLst>
                  <a:ext uri="{FF2B5EF4-FFF2-40B4-BE49-F238E27FC236}">
                    <a16:creationId xmlns:a16="http://schemas.microsoft.com/office/drawing/2014/main" id="{EDA9493C-AA08-4D84-FFA0-11EFA9C799A6}"/>
                  </a:ext>
                </a:extLst>
              </p:cNvPr>
              <p:cNvSpPr/>
              <p:nvPr/>
            </p:nvSpPr>
            <p:spPr>
              <a:xfrm>
                <a:off x="4100349" y="2266052"/>
                <a:ext cx="61875" cy="66163"/>
              </a:xfrm>
              <a:custGeom>
                <a:avLst/>
                <a:gdLst>
                  <a:gd name="connsiteX0" fmla="*/ 5514 w 61875"/>
                  <a:gd name="connsiteY0" fmla="*/ 23280 h 66163"/>
                  <a:gd name="connsiteX1" fmla="*/ 4901 w 61875"/>
                  <a:gd name="connsiteY1" fmla="*/ 26343 h 66163"/>
                  <a:gd name="connsiteX2" fmla="*/ 3676 w 61875"/>
                  <a:gd name="connsiteY2" fmla="*/ 35532 h 66163"/>
                  <a:gd name="connsiteX3" fmla="*/ 29406 w 61875"/>
                  <a:gd name="connsiteY3" fmla="*/ 65551 h 66163"/>
                  <a:gd name="connsiteX4" fmla="*/ 30631 w 61875"/>
                  <a:gd name="connsiteY4" fmla="*/ 66164 h 66163"/>
                  <a:gd name="connsiteX5" fmla="*/ 32469 w 61875"/>
                  <a:gd name="connsiteY5" fmla="*/ 65551 h 66163"/>
                  <a:gd name="connsiteX6" fmla="*/ 58200 w 61875"/>
                  <a:gd name="connsiteY6" fmla="*/ 35532 h 66163"/>
                  <a:gd name="connsiteX7" fmla="*/ 56975 w 61875"/>
                  <a:gd name="connsiteY7" fmla="*/ 26343 h 66163"/>
                  <a:gd name="connsiteX8" fmla="*/ 56362 w 61875"/>
                  <a:gd name="connsiteY8" fmla="*/ 22667 h 66163"/>
                  <a:gd name="connsiteX9" fmla="*/ 58200 w 61875"/>
                  <a:gd name="connsiteY9" fmla="*/ 19604 h 66163"/>
                  <a:gd name="connsiteX10" fmla="*/ 61876 w 61875"/>
                  <a:gd name="connsiteY10" fmla="*/ 15316 h 66163"/>
                  <a:gd name="connsiteX11" fmla="*/ 46560 w 61875"/>
                  <a:gd name="connsiteY11" fmla="*/ 0 h 66163"/>
                  <a:gd name="connsiteX12" fmla="*/ 42271 w 61875"/>
                  <a:gd name="connsiteY12" fmla="*/ 4288 h 66163"/>
                  <a:gd name="connsiteX13" fmla="*/ 39208 w 61875"/>
                  <a:gd name="connsiteY13" fmla="*/ 5514 h 66163"/>
                  <a:gd name="connsiteX14" fmla="*/ 35532 w 61875"/>
                  <a:gd name="connsiteY14" fmla="*/ 4288 h 66163"/>
                  <a:gd name="connsiteX15" fmla="*/ 30631 w 61875"/>
                  <a:gd name="connsiteY15" fmla="*/ 613 h 66163"/>
                  <a:gd name="connsiteX16" fmla="*/ 26343 w 61875"/>
                  <a:gd name="connsiteY16" fmla="*/ 4288 h 66163"/>
                  <a:gd name="connsiteX17" fmla="*/ 19604 w 61875"/>
                  <a:gd name="connsiteY17" fmla="*/ 4288 h 66163"/>
                  <a:gd name="connsiteX18" fmla="*/ 15316 w 61875"/>
                  <a:gd name="connsiteY18" fmla="*/ 613 h 66163"/>
                  <a:gd name="connsiteX19" fmla="*/ 0 w 61875"/>
                  <a:gd name="connsiteY19" fmla="*/ 15316 h 66163"/>
                  <a:gd name="connsiteX20" fmla="*/ 3676 w 61875"/>
                  <a:gd name="connsiteY20" fmla="*/ 19604 h 66163"/>
                  <a:gd name="connsiteX21" fmla="*/ 5514 w 61875"/>
                  <a:gd name="connsiteY21" fmla="*/ 23280 h 66163"/>
                  <a:gd name="connsiteX22" fmla="*/ 16541 w 61875"/>
                  <a:gd name="connsiteY22" fmla="*/ 30019 h 66163"/>
                  <a:gd name="connsiteX23" fmla="*/ 17766 w 61875"/>
                  <a:gd name="connsiteY23" fmla="*/ 22055 h 66163"/>
                  <a:gd name="connsiteX24" fmla="*/ 17766 w 61875"/>
                  <a:gd name="connsiteY24" fmla="*/ 20829 h 66163"/>
                  <a:gd name="connsiteX25" fmla="*/ 16541 w 61875"/>
                  <a:gd name="connsiteY25" fmla="*/ 16541 h 66163"/>
                  <a:gd name="connsiteX26" fmla="*/ 17154 w 61875"/>
                  <a:gd name="connsiteY26" fmla="*/ 15928 h 66163"/>
                  <a:gd name="connsiteX27" fmla="*/ 23893 w 61875"/>
                  <a:gd name="connsiteY27" fmla="*/ 17154 h 66163"/>
                  <a:gd name="connsiteX28" fmla="*/ 31244 w 61875"/>
                  <a:gd name="connsiteY28" fmla="*/ 15316 h 66163"/>
                  <a:gd name="connsiteX29" fmla="*/ 38596 w 61875"/>
                  <a:gd name="connsiteY29" fmla="*/ 17154 h 66163"/>
                  <a:gd name="connsiteX30" fmla="*/ 44722 w 61875"/>
                  <a:gd name="connsiteY30" fmla="*/ 15928 h 66163"/>
                  <a:gd name="connsiteX31" fmla="*/ 45335 w 61875"/>
                  <a:gd name="connsiteY31" fmla="*/ 16541 h 66163"/>
                  <a:gd name="connsiteX32" fmla="*/ 44109 w 61875"/>
                  <a:gd name="connsiteY32" fmla="*/ 21442 h 66163"/>
                  <a:gd name="connsiteX33" fmla="*/ 44109 w 61875"/>
                  <a:gd name="connsiteY33" fmla="*/ 22055 h 66163"/>
                  <a:gd name="connsiteX34" fmla="*/ 44109 w 61875"/>
                  <a:gd name="connsiteY34" fmla="*/ 22667 h 66163"/>
                  <a:gd name="connsiteX35" fmla="*/ 45335 w 61875"/>
                  <a:gd name="connsiteY35" fmla="*/ 30019 h 66163"/>
                  <a:gd name="connsiteX36" fmla="*/ 45947 w 61875"/>
                  <a:gd name="connsiteY36" fmla="*/ 35532 h 66163"/>
                  <a:gd name="connsiteX37" fmla="*/ 30631 w 61875"/>
                  <a:gd name="connsiteY37" fmla="*/ 53299 h 66163"/>
                  <a:gd name="connsiteX38" fmla="*/ 15316 w 61875"/>
                  <a:gd name="connsiteY38" fmla="*/ 35532 h 66163"/>
                  <a:gd name="connsiteX39" fmla="*/ 16541 w 61875"/>
                  <a:gd name="connsiteY39" fmla="*/ 30019 h 6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1875" h="66163">
                    <a:moveTo>
                      <a:pt x="5514" y="23280"/>
                    </a:moveTo>
                    <a:cubicBezTo>
                      <a:pt x="5514" y="24505"/>
                      <a:pt x="5514" y="25730"/>
                      <a:pt x="4901" y="26343"/>
                    </a:cubicBezTo>
                    <a:cubicBezTo>
                      <a:pt x="3676" y="29406"/>
                      <a:pt x="3063" y="32469"/>
                      <a:pt x="3676" y="35532"/>
                    </a:cubicBezTo>
                    <a:cubicBezTo>
                      <a:pt x="3676" y="58200"/>
                      <a:pt x="28181" y="65551"/>
                      <a:pt x="29406" y="65551"/>
                    </a:cubicBezTo>
                    <a:lnTo>
                      <a:pt x="30631" y="66164"/>
                    </a:lnTo>
                    <a:lnTo>
                      <a:pt x="32469" y="65551"/>
                    </a:lnTo>
                    <a:cubicBezTo>
                      <a:pt x="33695" y="65551"/>
                      <a:pt x="58200" y="58200"/>
                      <a:pt x="58200" y="35532"/>
                    </a:cubicBezTo>
                    <a:cubicBezTo>
                      <a:pt x="58200" y="32469"/>
                      <a:pt x="57587" y="29406"/>
                      <a:pt x="56975" y="26343"/>
                    </a:cubicBezTo>
                    <a:cubicBezTo>
                      <a:pt x="56362" y="25118"/>
                      <a:pt x="56362" y="23893"/>
                      <a:pt x="56362" y="22667"/>
                    </a:cubicBezTo>
                    <a:cubicBezTo>
                      <a:pt x="56362" y="21442"/>
                      <a:pt x="56975" y="20217"/>
                      <a:pt x="58200" y="19604"/>
                    </a:cubicBezTo>
                    <a:lnTo>
                      <a:pt x="61876" y="15316"/>
                    </a:lnTo>
                    <a:lnTo>
                      <a:pt x="46560" y="0"/>
                    </a:lnTo>
                    <a:lnTo>
                      <a:pt x="42271" y="4288"/>
                    </a:lnTo>
                    <a:cubicBezTo>
                      <a:pt x="41659" y="4901"/>
                      <a:pt x="40434" y="5514"/>
                      <a:pt x="39208" y="5514"/>
                    </a:cubicBezTo>
                    <a:cubicBezTo>
                      <a:pt x="37983" y="5514"/>
                      <a:pt x="36758" y="4901"/>
                      <a:pt x="35532" y="4288"/>
                    </a:cubicBezTo>
                    <a:lnTo>
                      <a:pt x="30631" y="613"/>
                    </a:lnTo>
                    <a:lnTo>
                      <a:pt x="26343" y="4288"/>
                    </a:lnTo>
                    <a:cubicBezTo>
                      <a:pt x="24505" y="6126"/>
                      <a:pt x="21442" y="6126"/>
                      <a:pt x="19604" y="4288"/>
                    </a:cubicBezTo>
                    <a:lnTo>
                      <a:pt x="15316" y="613"/>
                    </a:lnTo>
                    <a:lnTo>
                      <a:pt x="0" y="15316"/>
                    </a:lnTo>
                    <a:lnTo>
                      <a:pt x="3676" y="19604"/>
                    </a:lnTo>
                    <a:cubicBezTo>
                      <a:pt x="4288" y="20829"/>
                      <a:pt x="4901" y="22055"/>
                      <a:pt x="5514" y="23280"/>
                    </a:cubicBezTo>
                    <a:close/>
                    <a:moveTo>
                      <a:pt x="16541" y="30019"/>
                    </a:moveTo>
                    <a:cubicBezTo>
                      <a:pt x="17154" y="27568"/>
                      <a:pt x="17766" y="25118"/>
                      <a:pt x="17766" y="22055"/>
                    </a:cubicBezTo>
                    <a:lnTo>
                      <a:pt x="17766" y="20829"/>
                    </a:lnTo>
                    <a:cubicBezTo>
                      <a:pt x="17766" y="18992"/>
                      <a:pt x="17154" y="17766"/>
                      <a:pt x="16541" y="16541"/>
                    </a:cubicBezTo>
                    <a:lnTo>
                      <a:pt x="17154" y="15928"/>
                    </a:lnTo>
                    <a:cubicBezTo>
                      <a:pt x="18991" y="16541"/>
                      <a:pt x="21442" y="17154"/>
                      <a:pt x="23893" y="17154"/>
                    </a:cubicBezTo>
                    <a:cubicBezTo>
                      <a:pt x="26343" y="17154"/>
                      <a:pt x="28794" y="16541"/>
                      <a:pt x="31244" y="15316"/>
                    </a:cubicBezTo>
                    <a:cubicBezTo>
                      <a:pt x="33695" y="16541"/>
                      <a:pt x="36145" y="17154"/>
                      <a:pt x="38596" y="17154"/>
                    </a:cubicBezTo>
                    <a:cubicBezTo>
                      <a:pt x="40434" y="17154"/>
                      <a:pt x="42884" y="16541"/>
                      <a:pt x="44722" y="15928"/>
                    </a:cubicBezTo>
                    <a:lnTo>
                      <a:pt x="45335" y="16541"/>
                    </a:lnTo>
                    <a:cubicBezTo>
                      <a:pt x="44722" y="17766"/>
                      <a:pt x="44109" y="19604"/>
                      <a:pt x="44109" y="21442"/>
                    </a:cubicBezTo>
                    <a:lnTo>
                      <a:pt x="44109" y="22055"/>
                    </a:lnTo>
                    <a:lnTo>
                      <a:pt x="44109" y="22667"/>
                    </a:lnTo>
                    <a:cubicBezTo>
                      <a:pt x="44109" y="25118"/>
                      <a:pt x="44722" y="27568"/>
                      <a:pt x="45335" y="30019"/>
                    </a:cubicBezTo>
                    <a:cubicBezTo>
                      <a:pt x="45947" y="31857"/>
                      <a:pt x="45947" y="33695"/>
                      <a:pt x="45947" y="35532"/>
                    </a:cubicBezTo>
                    <a:cubicBezTo>
                      <a:pt x="45947" y="46560"/>
                      <a:pt x="34920" y="51461"/>
                      <a:pt x="30631" y="53299"/>
                    </a:cubicBezTo>
                    <a:cubicBezTo>
                      <a:pt x="26343" y="51461"/>
                      <a:pt x="15316" y="46560"/>
                      <a:pt x="15316" y="35532"/>
                    </a:cubicBezTo>
                    <a:cubicBezTo>
                      <a:pt x="15316" y="33695"/>
                      <a:pt x="15316" y="31857"/>
                      <a:pt x="16541" y="30019"/>
                    </a:cubicBezTo>
                    <a:close/>
                  </a:path>
                </a:pathLst>
              </a:custGeom>
              <a:grpFill/>
              <a:ln w="6052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</p:grpSp>
      <p:grpSp>
        <p:nvGrpSpPr>
          <p:cNvPr id="69" name="קבוצה 68">
            <a:extLst>
              <a:ext uri="{FF2B5EF4-FFF2-40B4-BE49-F238E27FC236}">
                <a16:creationId xmlns:a16="http://schemas.microsoft.com/office/drawing/2014/main" id="{66675EFD-DCC3-2AEE-7E79-61B350866467}"/>
              </a:ext>
            </a:extLst>
          </p:cNvPr>
          <p:cNvGrpSpPr/>
          <p:nvPr/>
        </p:nvGrpSpPr>
        <p:grpSpPr>
          <a:xfrm>
            <a:off x="11425740" y="4339536"/>
            <a:ext cx="609746" cy="588124"/>
            <a:chOff x="11335080" y="3108019"/>
            <a:chExt cx="588124" cy="609407"/>
          </a:xfrm>
        </p:grpSpPr>
        <p:sp>
          <p:nvSpPr>
            <p:cNvPr id="67" name="מלבן: פינות מעוגלות 66">
              <a:extLst>
                <a:ext uri="{FF2B5EF4-FFF2-40B4-BE49-F238E27FC236}">
                  <a16:creationId xmlns:a16="http://schemas.microsoft.com/office/drawing/2014/main" id="{18BADF2D-88D4-77F2-4ECF-DC72E1FD81DF}"/>
                </a:ext>
              </a:extLst>
            </p:cNvPr>
            <p:cNvSpPr/>
            <p:nvPr/>
          </p:nvSpPr>
          <p:spPr>
            <a:xfrm>
              <a:off x="11335080" y="3108019"/>
              <a:ext cx="588124" cy="60940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37" name="גרפיקה 36" descr="מחזור עם אנשים קו מיתאר">
              <a:extLst>
                <a:ext uri="{FF2B5EF4-FFF2-40B4-BE49-F238E27FC236}">
                  <a16:creationId xmlns:a16="http://schemas.microsoft.com/office/drawing/2014/main" id="{56090F5D-B110-C5DE-ACC0-574FF180F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1335080" y="3118660"/>
              <a:ext cx="588124" cy="588124"/>
            </a:xfrm>
            <a:prstGeom prst="rect">
              <a:avLst/>
            </a:prstGeom>
          </p:spPr>
        </p:pic>
      </p:grpSp>
      <p:grpSp>
        <p:nvGrpSpPr>
          <p:cNvPr id="48" name="קבוצה 47">
            <a:extLst>
              <a:ext uri="{FF2B5EF4-FFF2-40B4-BE49-F238E27FC236}">
                <a16:creationId xmlns:a16="http://schemas.microsoft.com/office/drawing/2014/main" id="{B5170272-462A-EB3A-6ECD-30884C155216}"/>
              </a:ext>
            </a:extLst>
          </p:cNvPr>
          <p:cNvGrpSpPr/>
          <p:nvPr/>
        </p:nvGrpSpPr>
        <p:grpSpPr>
          <a:xfrm>
            <a:off x="11399500" y="1477562"/>
            <a:ext cx="588124" cy="609407"/>
            <a:chOff x="11349289" y="2478325"/>
            <a:chExt cx="588124" cy="609407"/>
          </a:xfrm>
        </p:grpSpPr>
        <p:sp>
          <p:nvSpPr>
            <p:cNvPr id="47" name="מלבן: פינות מעוגלות 46">
              <a:extLst>
                <a:ext uri="{FF2B5EF4-FFF2-40B4-BE49-F238E27FC236}">
                  <a16:creationId xmlns:a16="http://schemas.microsoft.com/office/drawing/2014/main" id="{C76DC739-BCF3-8F58-0889-10EB6A295977}"/>
                </a:ext>
              </a:extLst>
            </p:cNvPr>
            <p:cNvSpPr/>
            <p:nvPr/>
          </p:nvSpPr>
          <p:spPr>
            <a:xfrm>
              <a:off x="11349289" y="2478325"/>
              <a:ext cx="588124" cy="60940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36" name="גרפיקה 35" descr="מצלמת אבטחה קו מיתאר">
              <a:extLst>
                <a:ext uri="{FF2B5EF4-FFF2-40B4-BE49-F238E27FC236}">
                  <a16:creationId xmlns:a16="http://schemas.microsoft.com/office/drawing/2014/main" id="{6F2C8959-43EA-E2B6-3577-09188CF4B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1349289" y="2488966"/>
              <a:ext cx="588124" cy="588124"/>
            </a:xfrm>
            <a:prstGeom prst="rect">
              <a:avLst/>
            </a:prstGeom>
          </p:spPr>
        </p:pic>
      </p:grpSp>
      <p:grpSp>
        <p:nvGrpSpPr>
          <p:cNvPr id="63" name="קבוצה 62">
            <a:extLst>
              <a:ext uri="{FF2B5EF4-FFF2-40B4-BE49-F238E27FC236}">
                <a16:creationId xmlns:a16="http://schemas.microsoft.com/office/drawing/2014/main" id="{C63CFA99-2893-7583-971A-61DB076B1C2C}"/>
              </a:ext>
            </a:extLst>
          </p:cNvPr>
          <p:cNvGrpSpPr/>
          <p:nvPr/>
        </p:nvGrpSpPr>
        <p:grpSpPr>
          <a:xfrm>
            <a:off x="11449956" y="3656485"/>
            <a:ext cx="575035" cy="584506"/>
            <a:chOff x="11383759" y="5163751"/>
            <a:chExt cx="602500" cy="609407"/>
          </a:xfrm>
        </p:grpSpPr>
        <p:sp>
          <p:nvSpPr>
            <p:cNvPr id="57" name="מלבן: פינות מעוגלות 56">
              <a:extLst>
                <a:ext uri="{FF2B5EF4-FFF2-40B4-BE49-F238E27FC236}">
                  <a16:creationId xmlns:a16="http://schemas.microsoft.com/office/drawing/2014/main" id="{62D32FB3-BED5-FC9D-6CB0-223F18BFDF18}"/>
                </a:ext>
              </a:extLst>
            </p:cNvPr>
            <p:cNvSpPr/>
            <p:nvPr/>
          </p:nvSpPr>
          <p:spPr>
            <a:xfrm>
              <a:off x="11383759" y="5163751"/>
              <a:ext cx="588124" cy="60940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40" name="גרפיקה 39" descr="שעון עצר 66% קו מיתאר">
              <a:extLst>
                <a:ext uri="{FF2B5EF4-FFF2-40B4-BE49-F238E27FC236}">
                  <a16:creationId xmlns:a16="http://schemas.microsoft.com/office/drawing/2014/main" id="{923C0554-29C5-1A68-574D-57C0B69CD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1398135" y="5163751"/>
              <a:ext cx="588124" cy="588124"/>
            </a:xfrm>
            <a:prstGeom prst="rect">
              <a:avLst/>
            </a:prstGeom>
          </p:spPr>
        </p:pic>
      </p:grpSp>
      <p:grpSp>
        <p:nvGrpSpPr>
          <p:cNvPr id="62" name="קבוצה 61">
            <a:extLst>
              <a:ext uri="{FF2B5EF4-FFF2-40B4-BE49-F238E27FC236}">
                <a16:creationId xmlns:a16="http://schemas.microsoft.com/office/drawing/2014/main" id="{EDB52F4E-726F-0DD3-E61B-A5BAA0DAA8E8}"/>
              </a:ext>
            </a:extLst>
          </p:cNvPr>
          <p:cNvGrpSpPr/>
          <p:nvPr/>
        </p:nvGrpSpPr>
        <p:grpSpPr>
          <a:xfrm>
            <a:off x="11433286" y="5038364"/>
            <a:ext cx="588124" cy="609407"/>
            <a:chOff x="11327845" y="5906230"/>
            <a:chExt cx="588124" cy="609407"/>
          </a:xfrm>
        </p:grpSpPr>
        <p:sp>
          <p:nvSpPr>
            <p:cNvPr id="60" name="מלבן: פינות מעוגלות 59">
              <a:extLst>
                <a:ext uri="{FF2B5EF4-FFF2-40B4-BE49-F238E27FC236}">
                  <a16:creationId xmlns:a16="http://schemas.microsoft.com/office/drawing/2014/main" id="{EB478DE3-AED1-EFD2-7FF1-979B3AB71D56}"/>
                </a:ext>
              </a:extLst>
            </p:cNvPr>
            <p:cNvSpPr/>
            <p:nvPr/>
          </p:nvSpPr>
          <p:spPr>
            <a:xfrm>
              <a:off x="11327845" y="5906230"/>
              <a:ext cx="588124" cy="60940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41" name="גרפיקה 40" descr="הנהלה קו מיתאר">
              <a:extLst>
                <a:ext uri="{FF2B5EF4-FFF2-40B4-BE49-F238E27FC236}">
                  <a16:creationId xmlns:a16="http://schemas.microsoft.com/office/drawing/2014/main" id="{DA0FF653-C326-01DE-67B1-8112D2020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11327845" y="5906326"/>
              <a:ext cx="588124" cy="588124"/>
            </a:xfrm>
            <a:prstGeom prst="rect">
              <a:avLst/>
            </a:prstGeom>
          </p:spPr>
        </p:pic>
      </p:grpSp>
      <p:grpSp>
        <p:nvGrpSpPr>
          <p:cNvPr id="64" name="קבוצה 63">
            <a:extLst>
              <a:ext uri="{FF2B5EF4-FFF2-40B4-BE49-F238E27FC236}">
                <a16:creationId xmlns:a16="http://schemas.microsoft.com/office/drawing/2014/main" id="{58A52F77-5541-D1C5-24CB-60CCBFEB1EAE}"/>
              </a:ext>
            </a:extLst>
          </p:cNvPr>
          <p:cNvGrpSpPr/>
          <p:nvPr/>
        </p:nvGrpSpPr>
        <p:grpSpPr>
          <a:xfrm>
            <a:off x="11449956" y="2964309"/>
            <a:ext cx="561314" cy="588125"/>
            <a:chOff x="11351827" y="4377661"/>
            <a:chExt cx="588124" cy="609407"/>
          </a:xfrm>
        </p:grpSpPr>
        <p:sp>
          <p:nvSpPr>
            <p:cNvPr id="54" name="מלבן: פינות מעוגלות 53">
              <a:extLst>
                <a:ext uri="{FF2B5EF4-FFF2-40B4-BE49-F238E27FC236}">
                  <a16:creationId xmlns:a16="http://schemas.microsoft.com/office/drawing/2014/main" id="{122D8D42-CE47-DC01-85D1-5F44720C6061}"/>
                </a:ext>
              </a:extLst>
            </p:cNvPr>
            <p:cNvSpPr/>
            <p:nvPr/>
          </p:nvSpPr>
          <p:spPr>
            <a:xfrm>
              <a:off x="11351827" y="4377661"/>
              <a:ext cx="588124" cy="60940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39" name="גרפיקה 38" descr="מדריך להגדרת עבודה מרחוק קו מיתאר">
              <a:extLst>
                <a:ext uri="{FF2B5EF4-FFF2-40B4-BE49-F238E27FC236}">
                  <a16:creationId xmlns:a16="http://schemas.microsoft.com/office/drawing/2014/main" id="{CC55C3EF-F41C-DA1F-4B3E-61CDB4DB6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11351827" y="4388302"/>
              <a:ext cx="588124" cy="5881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3180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5B390-A330-94D9-4C84-5B067308B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7BABB311-0853-3D90-23C5-A4DB74ABF96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7D23FC8-4787-C871-32AD-90D572336AE5}"/>
              </a:ext>
            </a:extLst>
          </p:cNvPr>
          <p:cNvSpPr txBox="1"/>
          <p:nvPr/>
        </p:nvSpPr>
        <p:spPr>
          <a:xfrm>
            <a:off x="5194102" y="661888"/>
            <a:ext cx="55567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defRPr>
            </a:lvl1pPr>
          </a:lstStyle>
          <a:p>
            <a:pPr algn="r"/>
            <a:r>
              <a:rPr lang="he-I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תפקידי האשכול בהערכות ובחירום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A2D69C06-D417-A3EA-3E4F-476D3D64AC14}"/>
              </a:ext>
            </a:extLst>
          </p:cNvPr>
          <p:cNvSpPr txBox="1"/>
          <p:nvPr/>
        </p:nvSpPr>
        <p:spPr>
          <a:xfrm>
            <a:off x="3730772" y="4208051"/>
            <a:ext cx="5006720" cy="99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89000">
              <a:lnSpc>
                <a:spcPct val="107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ניהול מרכז אימון אשכולי לחירום</a:t>
            </a:r>
          </a:p>
          <a:p>
            <a:pPr algn="ctr" defTabSz="889000">
              <a:lnSpc>
                <a:spcPct val="107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לצוותי סע"ר, רפואה, תאים מקצועיים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4B6B7614-1842-7F95-0A13-9B721C1B724E}"/>
              </a:ext>
            </a:extLst>
          </p:cNvPr>
          <p:cNvSpPr txBox="1"/>
          <p:nvPr/>
        </p:nvSpPr>
        <p:spPr>
          <a:xfrm>
            <a:off x="2755150" y="5504970"/>
            <a:ext cx="4877903" cy="994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algn="ctr" defTabSz="889000">
              <a:lnSpc>
                <a:spcPts val="1700"/>
              </a:lnSpc>
              <a:spcBef>
                <a:spcPct val="0"/>
              </a:spcBef>
              <a:spcAft>
                <a:spcPct val="35000"/>
              </a:spcAft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>
              <a:lnSpc>
                <a:spcPct val="107000"/>
              </a:lnSpc>
            </a:pPr>
            <a:r>
              <a:rPr lang="he-IL" sz="2400" dirty="0"/>
              <a:t>הובלת תהליכי עבודה ורגולציה </a:t>
            </a:r>
          </a:p>
          <a:p>
            <a:pPr lvl="0">
              <a:lnSpc>
                <a:spcPct val="107000"/>
              </a:lnSpc>
            </a:pPr>
            <a:r>
              <a:rPr lang="he-IL" sz="2400" dirty="0"/>
              <a:t>למול גורמי ממשלה ורשויות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9347C24-4B3D-66BA-2564-4B42DA7B1380}"/>
              </a:ext>
            </a:extLst>
          </p:cNvPr>
          <p:cNvSpPr txBox="1"/>
          <p:nvPr/>
        </p:nvSpPr>
        <p:spPr>
          <a:xfrm>
            <a:off x="6234132" y="1791895"/>
            <a:ext cx="3407017" cy="86517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algn="ctr" defTabSz="889000">
              <a:lnSpc>
                <a:spcPts val="1700"/>
              </a:lnSpc>
              <a:spcBef>
                <a:spcPct val="0"/>
              </a:spcBef>
              <a:spcAft>
                <a:spcPct val="35000"/>
              </a:spcAft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1">
              <a:lnSpc>
                <a:spcPct val="107000"/>
              </a:lnSpc>
            </a:pPr>
            <a:r>
              <a:rPr lang="he-I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גיבוש תפיסת ביטחון וחירום מרחב אשכול השרון</a:t>
            </a:r>
          </a:p>
        </p:txBody>
      </p:sp>
      <p:sp>
        <p:nvSpPr>
          <p:cNvPr id="10" name="מציין מיקום של מספר שקופית 6">
            <a:extLst>
              <a:ext uri="{FF2B5EF4-FFF2-40B4-BE49-F238E27FC236}">
                <a16:creationId xmlns:a16="http://schemas.microsoft.com/office/drawing/2014/main" id="{8AE07456-3519-6875-6EB3-01B59209664F}"/>
              </a:ext>
            </a:extLst>
          </p:cNvPr>
          <p:cNvSpPr txBox="1">
            <a:spLocks/>
          </p:cNvSpPr>
          <p:nvPr/>
        </p:nvSpPr>
        <p:spPr>
          <a:xfrm>
            <a:off x="11559207" y="6312452"/>
            <a:ext cx="371061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l" defTabSz="914400" rtl="1" eaLnBrk="1" latinLnBrk="0" hangingPunct="1"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A7F9A6-E9C2-4ED8-B715-669ADEEED5DA}" type="slidenum">
              <a:rPr lang="he-IL" smtClean="0"/>
              <a:pPr algn="ctr"/>
              <a:t>7</a:t>
            </a:fld>
            <a:endParaRPr lang="he-IL" dirty="0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65D085B4-DC39-D082-4B29-7E531CECC15D}"/>
              </a:ext>
            </a:extLst>
          </p:cNvPr>
          <p:cNvSpPr txBox="1"/>
          <p:nvPr/>
        </p:nvSpPr>
        <p:spPr>
          <a:xfrm>
            <a:off x="4959387" y="3022688"/>
            <a:ext cx="4593908" cy="994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algn="ctr" defTabSz="889000">
              <a:lnSpc>
                <a:spcPts val="1700"/>
              </a:lnSpc>
              <a:spcBef>
                <a:spcPct val="0"/>
              </a:spcBef>
              <a:spcAft>
                <a:spcPct val="35000"/>
              </a:spcAft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1">
              <a:lnSpc>
                <a:spcPct val="107000"/>
              </a:lnSpc>
            </a:pPr>
            <a:r>
              <a:rPr lang="he-IL" sz="2400" dirty="0"/>
              <a:t>ניהול סיוע וגיבוי משאבים, מחסן אשכולי</a:t>
            </a:r>
          </a:p>
          <a:p>
            <a:pPr lvl="0">
              <a:lnSpc>
                <a:spcPct val="107000"/>
              </a:lnSpc>
            </a:pPr>
            <a:r>
              <a:rPr lang="he-IL" sz="2400" dirty="0"/>
              <a:t>וכתיבת אמנת סיוע הדדי וניהול הסיוע</a:t>
            </a:r>
          </a:p>
        </p:txBody>
      </p:sp>
      <p:pic>
        <p:nvPicPr>
          <p:cNvPr id="12" name="גרפיקה 11" descr="שאיפה עם מילוי מלא">
            <a:extLst>
              <a:ext uri="{FF2B5EF4-FFF2-40B4-BE49-F238E27FC236}">
                <a16:creationId xmlns:a16="http://schemas.microsoft.com/office/drawing/2014/main" id="{A9C200F7-179A-4124-4804-8082E8BF4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499439" y="4091712"/>
            <a:ext cx="891732" cy="891732"/>
          </a:xfrm>
          <a:prstGeom prst="rect">
            <a:avLst/>
          </a:prstGeom>
        </p:spPr>
      </p:pic>
      <p:pic>
        <p:nvPicPr>
          <p:cNvPr id="3" name="גרפיקה 2" descr="מחסן קו מיתאר">
            <a:extLst>
              <a:ext uri="{FF2B5EF4-FFF2-40B4-BE49-F238E27FC236}">
                <a16:creationId xmlns:a16="http://schemas.microsoft.com/office/drawing/2014/main" id="{541D825A-F5C6-9A68-2278-98DA8A28C8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31020" y="2835166"/>
            <a:ext cx="914400" cy="914400"/>
          </a:xfrm>
          <a:prstGeom prst="rect">
            <a:avLst/>
          </a:prstGeom>
        </p:spPr>
      </p:pic>
      <p:pic>
        <p:nvPicPr>
          <p:cNvPr id="16" name="גרפיקה 15" descr="פטיש יושב-ראש קו מיתאר">
            <a:extLst>
              <a:ext uri="{FF2B5EF4-FFF2-40B4-BE49-F238E27FC236}">
                <a16:creationId xmlns:a16="http://schemas.microsoft.com/office/drawing/2014/main" id="{90779D57-0566-DB1A-C0A8-7CE97BEF86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82110" y="5373291"/>
            <a:ext cx="914400" cy="914400"/>
          </a:xfrm>
          <a:prstGeom prst="rect">
            <a:avLst/>
          </a:prstGeom>
        </p:spPr>
      </p:pic>
      <p:pic>
        <p:nvPicPr>
          <p:cNvPr id="20" name="גרפיקה 19" descr="מגדל של ימי הביניים קו מיתאר">
            <a:extLst>
              <a:ext uri="{FF2B5EF4-FFF2-40B4-BE49-F238E27FC236}">
                <a16:creationId xmlns:a16="http://schemas.microsoft.com/office/drawing/2014/main" id="{31BB94BD-2A94-809E-498C-E1850E9391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43469" y="161228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32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5E76-800E-6137-D785-EDEA8DD19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3E37D4D-4CEE-34ED-8F0D-86036CD76DD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מציין מיקום של מספר שקופית 10">
            <a:extLst>
              <a:ext uri="{FF2B5EF4-FFF2-40B4-BE49-F238E27FC236}">
                <a16:creationId xmlns:a16="http://schemas.microsoft.com/office/drawing/2014/main" id="{60E8B133-B921-EA9E-09D5-FB219F87C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7F9A6-E9C2-4ED8-B715-669ADEEED5DA}" type="slidenum">
              <a:rPr lang="he-IL" smtClean="0"/>
              <a:t>8</a:t>
            </a:fld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629CD77-7DAE-AC4A-ECC0-D619DFCF7008}"/>
              </a:ext>
            </a:extLst>
          </p:cNvPr>
          <p:cNvSpPr txBox="1"/>
          <p:nvPr/>
        </p:nvSpPr>
        <p:spPr>
          <a:xfrm>
            <a:off x="-178891" y="3013501"/>
            <a:ext cx="47982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ביטחון וחירום מרחבי,</a:t>
            </a:r>
          </a:p>
          <a:p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אשכול רשויות השרון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80EC423-FCEE-B974-6356-366996A57E98}"/>
              </a:ext>
            </a:extLst>
          </p:cNvPr>
          <p:cNvSpPr txBox="1"/>
          <p:nvPr/>
        </p:nvSpPr>
        <p:spPr>
          <a:xfrm>
            <a:off x="631610" y="2191307"/>
            <a:ext cx="46917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פרויקטים קצרי טווח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5BA26552-FC98-566D-FE69-FE9A7CB72D67}"/>
              </a:ext>
            </a:extLst>
          </p:cNvPr>
          <p:cNvSpPr/>
          <p:nvPr/>
        </p:nvSpPr>
        <p:spPr>
          <a:xfrm>
            <a:off x="2806262" y="5328745"/>
            <a:ext cx="2764221" cy="1529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8439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A3B1C-75F4-DA58-2F47-F758F6BF3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>
            <a:extLst>
              <a:ext uri="{FF2B5EF4-FFF2-40B4-BE49-F238E27FC236}">
                <a16:creationId xmlns:a16="http://schemas.microsoft.com/office/drawing/2014/main" id="{412CA1D9-18DC-CE46-2AC0-21259630C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105" y="926537"/>
            <a:ext cx="5458838" cy="1325563"/>
          </a:xfrm>
        </p:spPr>
        <p:txBody>
          <a:bodyPr>
            <a:normAutofit/>
          </a:bodyPr>
          <a:lstStyle/>
          <a:p>
            <a: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פרויקטים קצרי טווח</a:t>
            </a:r>
            <a:br>
              <a:rPr lang="he-I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he-I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תמונה 9" descr="תמונה שמכילה שעון חול&#10;&#10;תוכן שנוצר על-ידי בינה מלאכותית עשוי להיות שגוי.">
            <a:extLst>
              <a:ext uri="{FF2B5EF4-FFF2-40B4-BE49-F238E27FC236}">
                <a16:creationId xmlns:a16="http://schemas.microsoft.com/office/drawing/2014/main" id="{A757015E-16A1-0F1D-0D3F-4AE8ACFA3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3182" y="522840"/>
            <a:ext cx="4777381" cy="564257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AE7B6478-2A2A-A66E-73B3-4375C9D110A7}"/>
              </a:ext>
            </a:extLst>
          </p:cNvPr>
          <p:cNvSpPr txBox="1"/>
          <p:nvPr/>
        </p:nvSpPr>
        <p:spPr>
          <a:xfrm>
            <a:off x="5703248" y="1738943"/>
            <a:ext cx="5458838" cy="4192520"/>
          </a:xfrm>
          <a:prstGeom prst="rect">
            <a:avLst/>
          </a:prstGeom>
        </p:spPr>
        <p:txBody>
          <a:bodyPr rtlCol="1">
            <a:normAutofit fontScale="92500" lnSpcReduction="20000"/>
          </a:bodyPr>
          <a:lstStyle/>
          <a:p>
            <a:pPr marL="342900" lvl="0" indent="-342900" rtl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איוש פרוייקטור </a:t>
            </a: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חירום וביטחון 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הובלת כלל הפרויקטים והפעילות בתחום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ריכוז והובלת הפורומים המקצועיים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סיורי שטח וחיבור לרשויות וגורמי ביטחון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מיפוי יכולות הדדיות וכתיבת אמנה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כתיבת תכנית סיוע הדדי יישומית למשבר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הקמת וניהול מרכז אימון אשכולי/ בית הלקוח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עבודה מול משרדי וגורמי ממשלה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בניית תכנית עבודה והדרכה שנתית - אשכול</a:t>
            </a:r>
          </a:p>
          <a:p>
            <a:pPr lvl="0" rtl="1">
              <a:spcAft>
                <a:spcPts val="600"/>
              </a:spcAft>
              <a:buClr>
                <a:schemeClr val="accent6">
                  <a:lumMod val="75000"/>
                </a:schemeClr>
              </a:buClr>
            </a:pPr>
            <a:endParaRPr lang="he-I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rtl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97FDBD8F-D4CB-0854-5E49-9985C83A9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EA7F9A6-E9C2-4ED8-B715-669ADEEED5DA}" type="slidenum">
              <a:rPr lang="he-IL" smtClean="0"/>
              <a:pPr>
                <a:spcAft>
                  <a:spcPts val="600"/>
                </a:spcAft>
              </a:pPr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47796121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יצוב מותאם אישית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עיצוב מותאם אישית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11980</TotalTime>
  <Words>957</Words>
  <Application>Microsoft Office PowerPoint</Application>
  <PresentationFormat>מסך רחב</PresentationFormat>
  <Paragraphs>172</Paragraphs>
  <Slides>19</Slides>
  <Notes>0</Notes>
  <HiddenSlides>3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3</vt:i4>
      </vt:variant>
      <vt:variant>
        <vt:lpstr>כותרות שקופיות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Symbol</vt:lpstr>
      <vt:lpstr>Wingdings</vt:lpstr>
      <vt:lpstr>ערכת נושא Office</vt:lpstr>
      <vt:lpstr>עיצוב מותאם אישית</vt:lpstr>
      <vt:lpstr>1_עיצוב מותאם אישית</vt:lpstr>
      <vt:lpstr>מצגת של PowerPoint‏</vt:lpstr>
      <vt:lpstr>מבוא לפרויקט</vt:lpstr>
      <vt:lpstr>מצגת של PowerPoint‏</vt:lpstr>
      <vt:lpstr>האיומים</vt:lpstr>
      <vt:lpstr>מצגת של PowerPoint‏</vt:lpstr>
      <vt:lpstr>הנחות יסוד לתכנית</vt:lpstr>
      <vt:lpstr>מצגת של PowerPoint‏</vt:lpstr>
      <vt:lpstr>מצגת של PowerPoint‏</vt:lpstr>
      <vt:lpstr>פרויקטים קצרי טווח </vt:lpstr>
      <vt:lpstr>פרויקטים קצרי טווח </vt:lpstr>
      <vt:lpstr>פרויקטים קצרי טווח </vt:lpstr>
      <vt:lpstr>פרויקטים קצרי טווח 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עומר סובול</cp:lastModifiedBy>
  <cp:revision>17</cp:revision>
  <dcterms:created xsi:type="dcterms:W3CDTF">2024-03-04T10:58:09Z</dcterms:created>
  <dcterms:modified xsi:type="dcterms:W3CDTF">2025-04-20T10:44:51Z</dcterms:modified>
</cp:coreProperties>
</file>